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82" r:id="rId9"/>
    <p:sldId id="281" r:id="rId10"/>
    <p:sldId id="280" r:id="rId11"/>
    <p:sldId id="279" r:id="rId12"/>
    <p:sldId id="268" r:id="rId13"/>
    <p:sldId id="269" r:id="rId14"/>
    <p:sldId id="270" r:id="rId15"/>
    <p:sldId id="275" r:id="rId16"/>
    <p:sldId id="272" r:id="rId17"/>
    <p:sldId id="273" r:id="rId18"/>
    <p:sldId id="278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84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gnAhfbcMY8NdKGRv96miT1UHJc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317144-8765-47C3-9D30-39CB894F299B}" v="154" dt="2025-01-20T09:43:20.488"/>
  </p1510:revLst>
</p1510:revInfo>
</file>

<file path=ppt/tableStyles.xml><?xml version="1.0" encoding="utf-8"?>
<a:tblStyleLst xmlns:a="http://schemas.openxmlformats.org/drawingml/2006/main" def="{5CB98283-D54F-4C51-9321-1DCDE0975A6A}">
  <a:tblStyle styleId="{5CB98283-D54F-4C51-9321-1DCDE0975A6A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ur türker" userId="fffdc104aa23d777" providerId="LiveId" clId="{EF317144-8765-47C3-9D30-39CB894F299B}"/>
    <pc:docChg chg="undo custSel addSld delSld modSld modMainMaster">
      <pc:chgData name="onur türker" userId="fffdc104aa23d777" providerId="LiveId" clId="{EF317144-8765-47C3-9D30-39CB894F299B}" dt="2025-01-20T09:43:20.488" v="182"/>
      <pc:docMkLst>
        <pc:docMk/>
      </pc:docMkLst>
      <pc:sldChg chg="addSp delSp modSp mod">
        <pc:chgData name="onur türker" userId="fffdc104aa23d777" providerId="LiveId" clId="{EF317144-8765-47C3-9D30-39CB894F299B}" dt="2025-01-20T09:23:52.980" v="151"/>
        <pc:sldMkLst>
          <pc:docMk/>
          <pc:sldMk cId="0" sldId="257"/>
        </pc:sldMkLst>
        <pc:spChg chg="add del mod">
          <ac:chgData name="onur türker" userId="fffdc104aa23d777" providerId="LiveId" clId="{EF317144-8765-47C3-9D30-39CB894F299B}" dt="2025-01-19T17:18:10.483" v="143" actId="478"/>
          <ac:spMkLst>
            <pc:docMk/>
            <pc:sldMk cId="0" sldId="257"/>
            <ac:spMk id="2" creationId="{2C2F342E-9287-EE1E-DD50-3A2857A980CE}"/>
          </ac:spMkLst>
        </pc:spChg>
        <pc:spChg chg="add mod">
          <ac:chgData name="onur türker" userId="fffdc104aa23d777" providerId="LiveId" clId="{EF317144-8765-47C3-9D30-39CB894F299B}" dt="2025-01-20T09:23:52.980" v="151"/>
          <ac:spMkLst>
            <pc:docMk/>
            <pc:sldMk cId="0" sldId="257"/>
            <ac:spMk id="4" creationId="{4BC37CEC-06FD-B197-A894-F9340E61A73D}"/>
          </ac:spMkLst>
        </pc:spChg>
        <pc:picChg chg="add mod">
          <ac:chgData name="onur türker" userId="fffdc104aa23d777" providerId="LiveId" clId="{EF317144-8765-47C3-9D30-39CB894F299B}" dt="2025-01-20T09:22:35.018" v="150" actId="1076"/>
          <ac:picMkLst>
            <pc:docMk/>
            <pc:sldMk cId="0" sldId="257"/>
            <ac:picMk id="3" creationId="{78E1F496-B9C4-0DF2-7993-D9C6735AF61B}"/>
          </ac:picMkLst>
        </pc:picChg>
        <pc:picChg chg="add mod">
          <ac:chgData name="onur türker" userId="fffdc104aa23d777" providerId="LiveId" clId="{EF317144-8765-47C3-9D30-39CB894F299B}" dt="2025-01-19T17:17:53.760" v="142"/>
          <ac:picMkLst>
            <pc:docMk/>
            <pc:sldMk cId="0" sldId="257"/>
            <ac:picMk id="4" creationId="{C8BCB3A8-858C-4C5D-EB2A-49B1F448D9B6}"/>
          </ac:picMkLst>
        </pc:picChg>
      </pc:sldChg>
      <pc:sldChg chg="addSp modSp">
        <pc:chgData name="onur türker" userId="fffdc104aa23d777" providerId="LiveId" clId="{EF317144-8765-47C3-9D30-39CB894F299B}" dt="2025-01-20T09:24:07.552" v="152"/>
        <pc:sldMkLst>
          <pc:docMk/>
          <pc:sldMk cId="0" sldId="258"/>
        </pc:sldMkLst>
        <pc:spChg chg="add mod">
          <ac:chgData name="onur türker" userId="fffdc104aa23d777" providerId="LiveId" clId="{EF317144-8765-47C3-9D30-39CB894F299B}" dt="2025-01-20T09:24:07.552" v="152"/>
          <ac:spMkLst>
            <pc:docMk/>
            <pc:sldMk cId="0" sldId="258"/>
            <ac:spMk id="3" creationId="{1DE0652F-D623-9B58-25AC-FC3F5D9434F2}"/>
          </ac:spMkLst>
        </pc:spChg>
        <pc:picChg chg="add mod">
          <ac:chgData name="onur türker" userId="fffdc104aa23d777" providerId="LiveId" clId="{EF317144-8765-47C3-9D30-39CB894F299B}" dt="2025-01-20T09:24:07.552" v="152"/>
          <ac:picMkLst>
            <pc:docMk/>
            <pc:sldMk cId="0" sldId="258"/>
            <ac:picMk id="2" creationId="{8B647297-2D79-0FB9-FB4C-0732FAA682C2}"/>
          </ac:picMkLst>
        </pc:picChg>
      </pc:sldChg>
      <pc:sldChg chg="addSp modSp">
        <pc:chgData name="onur türker" userId="fffdc104aa23d777" providerId="LiveId" clId="{EF317144-8765-47C3-9D30-39CB894F299B}" dt="2025-01-20T09:24:11.331" v="153"/>
        <pc:sldMkLst>
          <pc:docMk/>
          <pc:sldMk cId="0" sldId="259"/>
        </pc:sldMkLst>
        <pc:spChg chg="add mod">
          <ac:chgData name="onur türker" userId="fffdc104aa23d777" providerId="LiveId" clId="{EF317144-8765-47C3-9D30-39CB894F299B}" dt="2025-01-20T09:24:11.331" v="153"/>
          <ac:spMkLst>
            <pc:docMk/>
            <pc:sldMk cId="0" sldId="259"/>
            <ac:spMk id="3" creationId="{BB96FDA7-780A-0D64-BF20-C049DFD4FACC}"/>
          </ac:spMkLst>
        </pc:spChg>
        <pc:picChg chg="add mod">
          <ac:chgData name="onur türker" userId="fffdc104aa23d777" providerId="LiveId" clId="{EF317144-8765-47C3-9D30-39CB894F299B}" dt="2025-01-20T09:24:11.331" v="153"/>
          <ac:picMkLst>
            <pc:docMk/>
            <pc:sldMk cId="0" sldId="259"/>
            <ac:picMk id="2" creationId="{C923D5D1-BD3E-7BC7-5B57-E6A203D770BF}"/>
          </ac:picMkLst>
        </pc:picChg>
      </pc:sldChg>
      <pc:sldChg chg="addSp modSp">
        <pc:chgData name="onur türker" userId="fffdc104aa23d777" providerId="LiveId" clId="{EF317144-8765-47C3-9D30-39CB894F299B}" dt="2025-01-20T09:24:19.140" v="154"/>
        <pc:sldMkLst>
          <pc:docMk/>
          <pc:sldMk cId="0" sldId="260"/>
        </pc:sldMkLst>
        <pc:spChg chg="add mod">
          <ac:chgData name="onur türker" userId="fffdc104aa23d777" providerId="LiveId" clId="{EF317144-8765-47C3-9D30-39CB894F299B}" dt="2025-01-20T09:24:19.140" v="154"/>
          <ac:spMkLst>
            <pc:docMk/>
            <pc:sldMk cId="0" sldId="260"/>
            <ac:spMk id="3" creationId="{B26CBE0B-149D-22B1-7438-476736A96EA2}"/>
          </ac:spMkLst>
        </pc:spChg>
        <pc:picChg chg="add mod">
          <ac:chgData name="onur türker" userId="fffdc104aa23d777" providerId="LiveId" clId="{EF317144-8765-47C3-9D30-39CB894F299B}" dt="2025-01-20T09:24:19.140" v="154"/>
          <ac:picMkLst>
            <pc:docMk/>
            <pc:sldMk cId="0" sldId="260"/>
            <ac:picMk id="2" creationId="{46D4ABBB-EC1B-4B4E-0357-3602D1B63CC0}"/>
          </ac:picMkLst>
        </pc:picChg>
      </pc:sldChg>
      <pc:sldChg chg="addSp modSp">
        <pc:chgData name="onur türker" userId="fffdc104aa23d777" providerId="LiveId" clId="{EF317144-8765-47C3-9D30-39CB894F299B}" dt="2025-01-20T09:24:25.539" v="155"/>
        <pc:sldMkLst>
          <pc:docMk/>
          <pc:sldMk cId="0" sldId="261"/>
        </pc:sldMkLst>
        <pc:spChg chg="add mod">
          <ac:chgData name="onur türker" userId="fffdc104aa23d777" providerId="LiveId" clId="{EF317144-8765-47C3-9D30-39CB894F299B}" dt="2025-01-20T09:24:25.539" v="155"/>
          <ac:spMkLst>
            <pc:docMk/>
            <pc:sldMk cId="0" sldId="261"/>
            <ac:spMk id="3" creationId="{B4452219-0F3D-8651-B44C-CE4E21DC9D73}"/>
          </ac:spMkLst>
        </pc:spChg>
        <pc:picChg chg="add mod">
          <ac:chgData name="onur türker" userId="fffdc104aa23d777" providerId="LiveId" clId="{EF317144-8765-47C3-9D30-39CB894F299B}" dt="2025-01-20T09:24:25.539" v="155"/>
          <ac:picMkLst>
            <pc:docMk/>
            <pc:sldMk cId="0" sldId="261"/>
            <ac:picMk id="2" creationId="{1112AEFF-51E7-DBD8-6C24-C8069DB44A47}"/>
          </ac:picMkLst>
        </pc:picChg>
      </pc:sldChg>
      <pc:sldChg chg="addSp modSp">
        <pc:chgData name="onur türker" userId="fffdc104aa23d777" providerId="LiveId" clId="{EF317144-8765-47C3-9D30-39CB894F299B}" dt="2025-01-20T09:24:31.699" v="156"/>
        <pc:sldMkLst>
          <pc:docMk/>
          <pc:sldMk cId="0" sldId="262"/>
        </pc:sldMkLst>
        <pc:spChg chg="add mod">
          <ac:chgData name="onur türker" userId="fffdc104aa23d777" providerId="LiveId" clId="{EF317144-8765-47C3-9D30-39CB894F299B}" dt="2025-01-20T09:24:31.699" v="156"/>
          <ac:spMkLst>
            <pc:docMk/>
            <pc:sldMk cId="0" sldId="262"/>
            <ac:spMk id="3" creationId="{13A2F66A-D056-7853-D723-68AE1F6C728C}"/>
          </ac:spMkLst>
        </pc:spChg>
        <pc:picChg chg="add mod">
          <ac:chgData name="onur türker" userId="fffdc104aa23d777" providerId="LiveId" clId="{EF317144-8765-47C3-9D30-39CB894F299B}" dt="2025-01-20T09:24:31.699" v="156"/>
          <ac:picMkLst>
            <pc:docMk/>
            <pc:sldMk cId="0" sldId="262"/>
            <ac:picMk id="2" creationId="{43CC5469-0BF1-891B-A80D-DD9A3AD1D584}"/>
          </ac:picMkLst>
        </pc:picChg>
      </pc:sldChg>
      <pc:sldChg chg="addSp modSp">
        <pc:chgData name="onur türker" userId="fffdc104aa23d777" providerId="LiveId" clId="{EF317144-8765-47C3-9D30-39CB894F299B}" dt="2025-01-20T09:25:01.512" v="161"/>
        <pc:sldMkLst>
          <pc:docMk/>
          <pc:sldMk cId="0" sldId="268"/>
        </pc:sldMkLst>
        <pc:spChg chg="add mod">
          <ac:chgData name="onur türker" userId="fffdc104aa23d777" providerId="LiveId" clId="{EF317144-8765-47C3-9D30-39CB894F299B}" dt="2025-01-20T09:25:01.512" v="161"/>
          <ac:spMkLst>
            <pc:docMk/>
            <pc:sldMk cId="0" sldId="268"/>
            <ac:spMk id="3" creationId="{33FB7644-9970-BADD-260C-03FB13B28F99}"/>
          </ac:spMkLst>
        </pc:spChg>
        <pc:picChg chg="add mod">
          <ac:chgData name="onur türker" userId="fffdc104aa23d777" providerId="LiveId" clId="{EF317144-8765-47C3-9D30-39CB894F299B}" dt="2025-01-20T09:25:01.512" v="161"/>
          <ac:picMkLst>
            <pc:docMk/>
            <pc:sldMk cId="0" sldId="268"/>
            <ac:picMk id="2" creationId="{D50C0D6C-F825-4083-6F97-A070C085BBD9}"/>
          </ac:picMkLst>
        </pc:picChg>
      </pc:sldChg>
      <pc:sldChg chg="addSp modSp">
        <pc:chgData name="onur türker" userId="fffdc104aa23d777" providerId="LiveId" clId="{EF317144-8765-47C3-9D30-39CB894F299B}" dt="2025-01-20T09:25:08.992" v="162"/>
        <pc:sldMkLst>
          <pc:docMk/>
          <pc:sldMk cId="0" sldId="269"/>
        </pc:sldMkLst>
        <pc:spChg chg="add mod">
          <ac:chgData name="onur türker" userId="fffdc104aa23d777" providerId="LiveId" clId="{EF317144-8765-47C3-9D30-39CB894F299B}" dt="2025-01-20T09:25:08.992" v="162"/>
          <ac:spMkLst>
            <pc:docMk/>
            <pc:sldMk cId="0" sldId="269"/>
            <ac:spMk id="3" creationId="{B6F8EA2A-CBDF-BD76-760B-5F92C5FE654F}"/>
          </ac:spMkLst>
        </pc:spChg>
        <pc:picChg chg="add mod">
          <ac:chgData name="onur türker" userId="fffdc104aa23d777" providerId="LiveId" clId="{EF317144-8765-47C3-9D30-39CB894F299B}" dt="2025-01-20T09:25:08.992" v="162"/>
          <ac:picMkLst>
            <pc:docMk/>
            <pc:sldMk cId="0" sldId="269"/>
            <ac:picMk id="2" creationId="{B32578C7-58AC-CEBA-7D46-C34C24F9BE26}"/>
          </ac:picMkLst>
        </pc:picChg>
      </pc:sldChg>
      <pc:sldChg chg="addSp modSp">
        <pc:chgData name="onur türker" userId="fffdc104aa23d777" providerId="LiveId" clId="{EF317144-8765-47C3-9D30-39CB894F299B}" dt="2025-01-20T09:25:20.982" v="163"/>
        <pc:sldMkLst>
          <pc:docMk/>
          <pc:sldMk cId="0" sldId="270"/>
        </pc:sldMkLst>
        <pc:spChg chg="add mod">
          <ac:chgData name="onur türker" userId="fffdc104aa23d777" providerId="LiveId" clId="{EF317144-8765-47C3-9D30-39CB894F299B}" dt="2025-01-20T09:25:20.982" v="163"/>
          <ac:spMkLst>
            <pc:docMk/>
            <pc:sldMk cId="0" sldId="270"/>
            <ac:spMk id="3" creationId="{18E6C43B-288A-DE96-0C93-BC36D7C12C20}"/>
          </ac:spMkLst>
        </pc:spChg>
        <pc:picChg chg="add mod">
          <ac:chgData name="onur türker" userId="fffdc104aa23d777" providerId="LiveId" clId="{EF317144-8765-47C3-9D30-39CB894F299B}" dt="2025-01-20T09:25:20.982" v="163"/>
          <ac:picMkLst>
            <pc:docMk/>
            <pc:sldMk cId="0" sldId="270"/>
            <ac:picMk id="2" creationId="{52A0AC0D-1D5B-4EB9-67F9-E4A3B98DA67D}"/>
          </ac:picMkLst>
        </pc:picChg>
      </pc:sldChg>
      <pc:sldChg chg="addSp modSp">
        <pc:chgData name="onur türker" userId="fffdc104aa23d777" providerId="LiveId" clId="{EF317144-8765-47C3-9D30-39CB894F299B}" dt="2025-01-20T09:25:27.612" v="165"/>
        <pc:sldMkLst>
          <pc:docMk/>
          <pc:sldMk cId="0" sldId="272"/>
        </pc:sldMkLst>
        <pc:spChg chg="add mod">
          <ac:chgData name="onur türker" userId="fffdc104aa23d777" providerId="LiveId" clId="{EF317144-8765-47C3-9D30-39CB894F299B}" dt="2025-01-20T09:25:27.612" v="165"/>
          <ac:spMkLst>
            <pc:docMk/>
            <pc:sldMk cId="0" sldId="272"/>
            <ac:spMk id="3" creationId="{001B165A-3BCA-F42A-6DEC-0D5D5CEFDF9F}"/>
          </ac:spMkLst>
        </pc:spChg>
        <pc:picChg chg="add mod">
          <ac:chgData name="onur türker" userId="fffdc104aa23d777" providerId="LiveId" clId="{EF317144-8765-47C3-9D30-39CB894F299B}" dt="2025-01-20T09:25:27.612" v="165"/>
          <ac:picMkLst>
            <pc:docMk/>
            <pc:sldMk cId="0" sldId="272"/>
            <ac:picMk id="2" creationId="{34E5434A-8A37-17CE-5C93-44DA7F7695EC}"/>
          </ac:picMkLst>
        </pc:picChg>
      </pc:sldChg>
      <pc:sldChg chg="addSp modSp">
        <pc:chgData name="onur türker" userId="fffdc104aa23d777" providerId="LiveId" clId="{EF317144-8765-47C3-9D30-39CB894F299B}" dt="2025-01-20T09:25:30.039" v="166"/>
        <pc:sldMkLst>
          <pc:docMk/>
          <pc:sldMk cId="0" sldId="273"/>
        </pc:sldMkLst>
        <pc:spChg chg="add mod">
          <ac:chgData name="onur türker" userId="fffdc104aa23d777" providerId="LiveId" clId="{EF317144-8765-47C3-9D30-39CB894F299B}" dt="2025-01-20T09:25:30.039" v="166"/>
          <ac:spMkLst>
            <pc:docMk/>
            <pc:sldMk cId="0" sldId="273"/>
            <ac:spMk id="3" creationId="{BDC2CBEE-F4EE-25FC-D5D4-69A745CE5B9B}"/>
          </ac:spMkLst>
        </pc:spChg>
        <pc:picChg chg="add mod">
          <ac:chgData name="onur türker" userId="fffdc104aa23d777" providerId="LiveId" clId="{EF317144-8765-47C3-9D30-39CB894F299B}" dt="2025-01-20T09:25:30.039" v="166"/>
          <ac:picMkLst>
            <pc:docMk/>
            <pc:sldMk cId="0" sldId="273"/>
            <ac:picMk id="2" creationId="{238E8848-E8EC-F5D0-0897-33493D766D95}"/>
          </ac:picMkLst>
        </pc:picChg>
      </pc:sldChg>
      <pc:sldChg chg="addSp modSp mod">
        <pc:chgData name="onur türker" userId="fffdc104aa23d777" providerId="LiveId" clId="{EF317144-8765-47C3-9D30-39CB894F299B}" dt="2025-01-20T09:25:24.144" v="164"/>
        <pc:sldMkLst>
          <pc:docMk/>
          <pc:sldMk cId="3991118742" sldId="275"/>
        </pc:sldMkLst>
        <pc:spChg chg="add mod">
          <ac:chgData name="onur türker" userId="fffdc104aa23d777" providerId="LiveId" clId="{EF317144-8765-47C3-9D30-39CB894F299B}" dt="2025-01-20T09:25:24.144" v="164"/>
          <ac:spMkLst>
            <pc:docMk/>
            <pc:sldMk cId="3991118742" sldId="275"/>
            <ac:spMk id="3" creationId="{C9125BD4-AEA2-CD58-C56A-72F71FA6A0C9}"/>
          </ac:spMkLst>
        </pc:spChg>
        <pc:spChg chg="mod">
          <ac:chgData name="onur türker" userId="fffdc104aa23d777" providerId="LiveId" clId="{EF317144-8765-47C3-9D30-39CB894F299B}" dt="2025-01-19T16:48:16.815" v="2" actId="1076"/>
          <ac:spMkLst>
            <pc:docMk/>
            <pc:sldMk cId="3991118742" sldId="275"/>
            <ac:spMk id="12" creationId="{00000000-0000-0000-0000-000000000000}"/>
          </ac:spMkLst>
        </pc:spChg>
        <pc:picChg chg="add mod">
          <ac:chgData name="onur türker" userId="fffdc104aa23d777" providerId="LiveId" clId="{EF317144-8765-47C3-9D30-39CB894F299B}" dt="2025-01-20T09:25:24.144" v="164"/>
          <ac:picMkLst>
            <pc:docMk/>
            <pc:sldMk cId="3991118742" sldId="275"/>
            <ac:picMk id="2" creationId="{BB03CA5B-2A60-C0E0-09BA-9E912D17D2E5}"/>
          </ac:picMkLst>
        </pc:picChg>
      </pc:sldChg>
      <pc:sldChg chg="addSp delSp modSp add del mod">
        <pc:chgData name="onur türker" userId="fffdc104aa23d777" providerId="LiveId" clId="{EF317144-8765-47C3-9D30-39CB894F299B}" dt="2025-01-20T09:39:30.373" v="176" actId="1076"/>
        <pc:sldMkLst>
          <pc:docMk/>
          <pc:sldMk cId="2054307636" sldId="277"/>
        </pc:sldMkLst>
        <pc:grpChg chg="add mod">
          <ac:chgData name="onur türker" userId="fffdc104aa23d777" providerId="LiveId" clId="{EF317144-8765-47C3-9D30-39CB894F299B}" dt="2025-01-20T09:39:30.373" v="176" actId="1076"/>
          <ac:grpSpMkLst>
            <pc:docMk/>
            <pc:sldMk cId="2054307636" sldId="277"/>
            <ac:grpSpMk id="6" creationId="{966E81B8-272E-FBF9-E3FB-BC53643B2E41}"/>
          </ac:grpSpMkLst>
        </pc:grpChg>
        <pc:picChg chg="del mod">
          <ac:chgData name="onur türker" userId="fffdc104aa23d777" providerId="LiveId" clId="{EF317144-8765-47C3-9D30-39CB894F299B}" dt="2025-01-20T09:38:32.768" v="170" actId="478"/>
          <ac:picMkLst>
            <pc:docMk/>
            <pc:sldMk cId="2054307636" sldId="277"/>
            <ac:picMk id="2" creationId="{00000000-0000-0000-0000-000000000000}"/>
          </ac:picMkLst>
        </pc:picChg>
        <pc:picChg chg="add mod">
          <ac:chgData name="onur türker" userId="fffdc104aa23d777" providerId="LiveId" clId="{EF317144-8765-47C3-9D30-39CB894F299B}" dt="2025-01-20T09:39:25.851" v="175" actId="164"/>
          <ac:picMkLst>
            <pc:docMk/>
            <pc:sldMk cId="2054307636" sldId="277"/>
            <ac:picMk id="4" creationId="{CE99B9C2-4052-3EE5-49DF-EEC20C261469}"/>
          </ac:picMkLst>
        </pc:picChg>
        <pc:picChg chg="add mod">
          <ac:chgData name="onur türker" userId="fffdc104aa23d777" providerId="LiveId" clId="{EF317144-8765-47C3-9D30-39CB894F299B}" dt="2025-01-20T09:39:25.851" v="175" actId="164"/>
          <ac:picMkLst>
            <pc:docMk/>
            <pc:sldMk cId="2054307636" sldId="277"/>
            <ac:picMk id="5" creationId="{4F6ED435-67C2-62BF-E059-1B75C0284FD2}"/>
          </ac:picMkLst>
        </pc:picChg>
      </pc:sldChg>
      <pc:sldChg chg="addSp delSp modSp mod">
        <pc:chgData name="onur türker" userId="fffdc104aa23d777" providerId="LiveId" clId="{EF317144-8765-47C3-9D30-39CB894F299B}" dt="2025-01-20T09:43:20.488" v="182"/>
        <pc:sldMkLst>
          <pc:docMk/>
          <pc:sldMk cId="1875017412" sldId="278"/>
        </pc:sldMkLst>
        <pc:picChg chg="del mod">
          <ac:chgData name="onur türker" userId="fffdc104aa23d777" providerId="LiveId" clId="{EF317144-8765-47C3-9D30-39CB894F299B}" dt="2025-01-20T09:43:02.804" v="178" actId="478"/>
          <ac:picMkLst>
            <pc:docMk/>
            <pc:sldMk cId="1875017412" sldId="278"/>
            <ac:picMk id="2" creationId="{00000000-0000-0000-0000-000000000000}"/>
          </ac:picMkLst>
        </pc:picChg>
        <pc:picChg chg="add mod">
          <ac:chgData name="onur türker" userId="fffdc104aa23d777" providerId="LiveId" clId="{EF317144-8765-47C3-9D30-39CB894F299B}" dt="2025-01-20T09:43:12.937" v="181" actId="962"/>
          <ac:picMkLst>
            <pc:docMk/>
            <pc:sldMk cId="1875017412" sldId="278"/>
            <ac:picMk id="4" creationId="{0E26F222-C635-2E66-59C4-BFD9CD693236}"/>
          </ac:picMkLst>
        </pc:picChg>
        <pc:picChg chg="add mod">
          <ac:chgData name="onur türker" userId="fffdc104aa23d777" providerId="LiveId" clId="{EF317144-8765-47C3-9D30-39CB894F299B}" dt="2025-01-20T09:43:20.488" v="182"/>
          <ac:picMkLst>
            <pc:docMk/>
            <pc:sldMk cId="1875017412" sldId="278"/>
            <ac:picMk id="5" creationId="{D12E24BD-2945-6D4B-DB52-D3B64B81336F}"/>
          </ac:picMkLst>
        </pc:picChg>
      </pc:sldChg>
      <pc:sldChg chg="addSp delSp modSp mod setBg">
        <pc:chgData name="onur türker" userId="fffdc104aa23d777" providerId="LiveId" clId="{EF317144-8765-47C3-9D30-39CB894F299B}" dt="2025-01-20T09:24:53.018" v="160"/>
        <pc:sldMkLst>
          <pc:docMk/>
          <pc:sldMk cId="2875279559" sldId="279"/>
        </pc:sldMkLst>
        <pc:spChg chg="add mod">
          <ac:chgData name="onur türker" userId="fffdc104aa23d777" providerId="LiveId" clId="{EF317144-8765-47C3-9D30-39CB894F299B}" dt="2025-01-20T09:24:53.018" v="160"/>
          <ac:spMkLst>
            <pc:docMk/>
            <pc:sldMk cId="2875279559" sldId="279"/>
            <ac:spMk id="3" creationId="{92C980D4-6BD1-82A8-2C19-AC88F1DAFFBD}"/>
          </ac:spMkLst>
        </pc:spChg>
        <pc:spChg chg="del mod">
          <ac:chgData name="onur türker" userId="fffdc104aa23d777" providerId="LiveId" clId="{EF317144-8765-47C3-9D30-39CB894F299B}" dt="2025-01-19T16:48:56.873" v="132" actId="478"/>
          <ac:spMkLst>
            <pc:docMk/>
            <pc:sldMk cId="2875279559" sldId="279"/>
            <ac:spMk id="13" creationId="{00000000-0000-0000-0000-000000000000}"/>
          </ac:spMkLst>
        </pc:spChg>
        <pc:picChg chg="add mod">
          <ac:chgData name="onur türker" userId="fffdc104aa23d777" providerId="LiveId" clId="{EF317144-8765-47C3-9D30-39CB894F299B}" dt="2025-01-20T09:24:53.018" v="160"/>
          <ac:picMkLst>
            <pc:docMk/>
            <pc:sldMk cId="2875279559" sldId="279"/>
            <ac:picMk id="2" creationId="{8516910F-189D-4591-5548-E4B4A9E89EB4}"/>
          </ac:picMkLst>
        </pc:picChg>
        <pc:picChg chg="del">
          <ac:chgData name="onur türker" userId="fffdc104aa23d777" providerId="LiveId" clId="{EF317144-8765-47C3-9D30-39CB894F299B}" dt="2025-01-19T16:48:59.027" v="133" actId="478"/>
          <ac:picMkLst>
            <pc:docMk/>
            <pc:sldMk cId="2875279559" sldId="279"/>
            <ac:picMk id="5" creationId="{00000000-0000-0000-0000-000000000000}"/>
          </ac:picMkLst>
        </pc:picChg>
      </pc:sldChg>
      <pc:sldChg chg="addSp modSp">
        <pc:chgData name="onur türker" userId="fffdc104aa23d777" providerId="LiveId" clId="{EF317144-8765-47C3-9D30-39CB894F299B}" dt="2025-01-20T09:24:46.714" v="159"/>
        <pc:sldMkLst>
          <pc:docMk/>
          <pc:sldMk cId="952735617" sldId="280"/>
        </pc:sldMkLst>
        <pc:spChg chg="add mod">
          <ac:chgData name="onur türker" userId="fffdc104aa23d777" providerId="LiveId" clId="{EF317144-8765-47C3-9D30-39CB894F299B}" dt="2025-01-20T09:24:46.714" v="159"/>
          <ac:spMkLst>
            <pc:docMk/>
            <pc:sldMk cId="952735617" sldId="280"/>
            <ac:spMk id="3" creationId="{45657599-C6CB-8495-E6E7-B90CA0857C7E}"/>
          </ac:spMkLst>
        </pc:spChg>
        <pc:picChg chg="add mod">
          <ac:chgData name="onur türker" userId="fffdc104aa23d777" providerId="LiveId" clId="{EF317144-8765-47C3-9D30-39CB894F299B}" dt="2025-01-20T09:24:46.714" v="159"/>
          <ac:picMkLst>
            <pc:docMk/>
            <pc:sldMk cId="952735617" sldId="280"/>
            <ac:picMk id="2" creationId="{EBE6EB25-6725-8E2F-30DE-77BCF83D893A}"/>
          </ac:picMkLst>
        </pc:picChg>
      </pc:sldChg>
      <pc:sldChg chg="addSp modSp">
        <pc:chgData name="onur türker" userId="fffdc104aa23d777" providerId="LiveId" clId="{EF317144-8765-47C3-9D30-39CB894F299B}" dt="2025-01-20T09:24:41.021" v="158"/>
        <pc:sldMkLst>
          <pc:docMk/>
          <pc:sldMk cId="2415639101" sldId="281"/>
        </pc:sldMkLst>
        <pc:spChg chg="add mod">
          <ac:chgData name="onur türker" userId="fffdc104aa23d777" providerId="LiveId" clId="{EF317144-8765-47C3-9D30-39CB894F299B}" dt="2025-01-20T09:24:41.021" v="158"/>
          <ac:spMkLst>
            <pc:docMk/>
            <pc:sldMk cId="2415639101" sldId="281"/>
            <ac:spMk id="5" creationId="{A923DC23-593D-B759-7CBA-E094E2437655}"/>
          </ac:spMkLst>
        </pc:spChg>
        <pc:picChg chg="add mod">
          <ac:chgData name="onur türker" userId="fffdc104aa23d777" providerId="LiveId" clId="{EF317144-8765-47C3-9D30-39CB894F299B}" dt="2025-01-20T09:24:41.021" v="158"/>
          <ac:picMkLst>
            <pc:docMk/>
            <pc:sldMk cId="2415639101" sldId="281"/>
            <ac:picMk id="3" creationId="{321E63BF-C981-2430-D592-5B27A2DD541F}"/>
          </ac:picMkLst>
        </pc:picChg>
      </pc:sldChg>
      <pc:sldChg chg="addSp modSp">
        <pc:chgData name="onur türker" userId="fffdc104aa23d777" providerId="LiveId" clId="{EF317144-8765-47C3-9D30-39CB894F299B}" dt="2025-01-20T09:24:37.959" v="157"/>
        <pc:sldMkLst>
          <pc:docMk/>
          <pc:sldMk cId="2358840896" sldId="282"/>
        </pc:sldMkLst>
        <pc:spChg chg="add mod">
          <ac:chgData name="onur türker" userId="fffdc104aa23d777" providerId="LiveId" clId="{EF317144-8765-47C3-9D30-39CB894F299B}" dt="2025-01-20T09:24:37.959" v="157"/>
          <ac:spMkLst>
            <pc:docMk/>
            <pc:sldMk cId="2358840896" sldId="282"/>
            <ac:spMk id="5" creationId="{8CDB4D93-F3D4-0E63-5C03-CF213F50BBC2}"/>
          </ac:spMkLst>
        </pc:spChg>
        <pc:picChg chg="add mod">
          <ac:chgData name="onur türker" userId="fffdc104aa23d777" providerId="LiveId" clId="{EF317144-8765-47C3-9D30-39CB894F299B}" dt="2025-01-20T09:24:37.959" v="157"/>
          <ac:picMkLst>
            <pc:docMk/>
            <pc:sldMk cId="2358840896" sldId="282"/>
            <ac:picMk id="3" creationId="{CE8AF556-EE57-77CB-EA98-0D6B75A9F410}"/>
          </ac:picMkLst>
        </pc:picChg>
      </pc:sldChg>
      <pc:sldMasterChg chg="setBg modSldLayout">
        <pc:chgData name="onur türker" userId="fffdc104aa23d777" providerId="LiveId" clId="{EF317144-8765-47C3-9D30-39CB894F299B}" dt="2025-01-19T16:49:03.801" v="134"/>
        <pc:sldMasterMkLst>
          <pc:docMk/>
          <pc:sldMasterMk cId="0" sldId="2147483648"/>
        </pc:sldMasterMkLst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onur türker" userId="fffdc104aa23d777" providerId="LiveId" clId="{EF317144-8765-47C3-9D30-39CB894F299B}" dt="2025-01-19T16:49:03.801" v="134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a15ffc163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" name="Google Shape;93;g2ea15ffc163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ea15ffc163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97" name="Google Shape;197;g2ea15ffc163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01017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ea15ffc163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0" name="Google Shape;250;g2ea15ffc163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ea15ffc163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5" name="Google Shape;265;g2ea15ffc163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ea15ffc163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g2ea15ffc163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ea15ffc163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g2ea15ffc163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91383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ea15ffc163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4" name="Google Shape;304;g2ea15ffc163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0" name="Google Shape;3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ea15ffc163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3" name="Google Shape;133;g2ea15ffc163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a15ffc16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g2ea15ffc16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66993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62277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ea15ffc163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7" name="Google Shape;197;g2ea15ffc163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27720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2"/>
          <p:cNvSpPr txBox="1">
            <a:spLocks noGrp="1"/>
          </p:cNvSpPr>
          <p:nvPr>
            <p:ph type="title"/>
          </p:nvPr>
        </p:nvSpPr>
        <p:spPr>
          <a:xfrm>
            <a:off x="1014413" y="27225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22"/>
          <p:cNvSpPr txBox="1">
            <a:spLocks noGrp="1"/>
          </p:cNvSpPr>
          <p:nvPr>
            <p:ph type="body" idx="1"/>
          </p:nvPr>
        </p:nvSpPr>
        <p:spPr>
          <a:xfrm>
            <a:off x="1063624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20" name="Google Shape;20;p22"/>
          <p:cNvSpPr txBox="1">
            <a:spLocks noGrp="1"/>
          </p:cNvSpPr>
          <p:nvPr>
            <p:ph type="body" idx="2"/>
          </p:nvPr>
        </p:nvSpPr>
        <p:spPr>
          <a:xfrm>
            <a:off x="1063625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1" name="Google Shape;21;p22"/>
          <p:cNvSpPr txBox="1">
            <a:spLocks noGrp="1"/>
          </p:cNvSpPr>
          <p:nvPr>
            <p:ph type="body" idx="3"/>
          </p:nvPr>
        </p:nvSpPr>
        <p:spPr>
          <a:xfrm>
            <a:off x="6346825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22" name="Google Shape;22;p22"/>
          <p:cNvSpPr txBox="1">
            <a:spLocks noGrp="1"/>
          </p:cNvSpPr>
          <p:nvPr>
            <p:ph type="body" idx="4"/>
          </p:nvPr>
        </p:nvSpPr>
        <p:spPr>
          <a:xfrm>
            <a:off x="6346825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3" name="Google Shape;2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>
            <a:spLocks noGrp="1"/>
          </p:cNvSpPr>
          <p:nvPr>
            <p:ph type="title"/>
          </p:nvPr>
        </p:nvSpPr>
        <p:spPr>
          <a:xfrm>
            <a:off x="1093694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19"/>
          <p:cNvSpPr txBox="1">
            <a:spLocks noGrp="1"/>
          </p:cNvSpPr>
          <p:nvPr>
            <p:ph type="body" idx="1"/>
          </p:nvPr>
        </p:nvSpPr>
        <p:spPr>
          <a:xfrm>
            <a:off x="1080247" y="184785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9" name="Google Shape;2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>
            <a:spLocks noGrp="1"/>
          </p:cNvSpPr>
          <p:nvPr>
            <p:ph type="title"/>
          </p:nvPr>
        </p:nvSpPr>
        <p:spPr>
          <a:xfrm>
            <a:off x="1091827" y="1673879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1"/>
          </p:nvPr>
        </p:nvSpPr>
        <p:spPr>
          <a:xfrm>
            <a:off x="1091827" y="4526616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1138518" y="365125"/>
            <a:ext cx="1021528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94000"/>
            <a:lum/>
          </a:blip>
          <a:srcRect/>
          <a:stretch>
            <a:fillRect l="103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307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ea15ffc163_0_136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2ea15ffc163_0_136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g2ea15ffc163_0_136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Google Shape;202;g2ea15ffc163_0_136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2ea15ffc163_0_136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1285875" y="2137807"/>
            <a:ext cx="1074505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just"/>
            <a:r>
              <a:rPr lang="tr-TR" b="1" dirty="0" err="1">
                <a:latin typeface="Times New Roman"/>
                <a:ea typeface="Times New Roman"/>
                <a:cs typeface="Times New Roman"/>
                <a:sym typeface="Times New Roman"/>
              </a:rPr>
              <a:t>Fixed</a:t>
            </a:r>
            <a:r>
              <a:rPr lang="tr-TR" b="1" dirty="0">
                <a:latin typeface="Times New Roman"/>
                <a:ea typeface="Times New Roman"/>
                <a:cs typeface="Times New Roman"/>
                <a:sym typeface="Times New Roman"/>
              </a:rPr>
              <a:t> Logo</a:t>
            </a:r>
          </a:p>
          <a:p>
            <a:pPr lvl="0" algn="just"/>
            <a:endParaRPr lang="tr-TR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If you proceed by duplicating these slides, the size of the logo will remain constant.</a:t>
            </a:r>
          </a:p>
          <a:p>
            <a:pPr marL="0" lvl="0" indent="0" algn="just">
              <a:spcBef>
                <a:spcPts val="0"/>
              </a:spcBef>
            </a:pPr>
            <a:endParaRPr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EBE6EB25-6725-8E2F-30DE-77BCF83D8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45657599-C6CB-8495-E6E7-B90CA0857C7E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2735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ea15ffc163_0_136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2ea15ffc163_0_136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g2ea15ffc163_0_136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2ea15ffc163_0_136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g2ea15ffc163_0_136"/>
          <p:cNvSpPr txBox="1"/>
          <p:nvPr/>
        </p:nvSpPr>
        <p:spPr>
          <a:xfrm>
            <a:off x="4082250" y="626600"/>
            <a:ext cx="4732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1318891" y="1878734"/>
            <a:ext cx="10464390" cy="481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Adjustable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Logos</a:t>
            </a:r>
          </a:p>
          <a:p>
            <a:pPr marL="0" lvl="0" indent="0" algn="just">
              <a:spcBef>
                <a:spcPts val="0"/>
              </a:spcBef>
            </a:pPr>
            <a:endParaRPr lang="tr-TR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Every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logo in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this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page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is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adjustable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 </a:t>
            </a:r>
          </a:p>
          <a:p>
            <a:pPr marL="0" lvl="0" indent="0" algn="just">
              <a:spcBef>
                <a:spcPts val="0"/>
              </a:spcBef>
            </a:pP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If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you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want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go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on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with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adjustable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logos,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proceed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duplicate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this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page</a:t>
            </a:r>
            <a:endParaRPr lang="tr-TR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689" y="-169812"/>
            <a:ext cx="1213269" cy="1500414"/>
          </a:xfrm>
          <a:prstGeom prst="rect">
            <a:avLst/>
          </a:prstGeom>
        </p:spPr>
      </p:pic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8516910F-189D-4591-5548-E4B4A9E89E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92C980D4-6BD1-82A8-2C19-AC88F1DAFFBD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527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ea15ffc163_0_149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g2ea15ffc163_0_149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g2ea15ffc163_0_149"/>
          <p:cNvSpPr txBox="1">
            <a:spLocks noGrp="1"/>
          </p:cNvSpPr>
          <p:nvPr>
            <p:ph type="body" idx="1"/>
          </p:nvPr>
        </p:nvSpPr>
        <p:spPr>
          <a:xfrm>
            <a:off x="1171574" y="1456250"/>
            <a:ext cx="10778875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g2ea15ffc163_0_149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2ea15ffc163_0_149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WHAT TO </a:t>
            </a:r>
            <a:r>
              <a:rPr lang="tr-TR" sz="2400" b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TAKE HOME?  </a:t>
            </a:r>
            <a:r>
              <a:rPr lang="tr-TR" sz="6800" b="1" baseline="-10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D50C0D6C-F825-4083-6F97-A070C085B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33FB7644-9970-BADD-260C-03FB13B28F99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ea15ffc163_0_165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g2ea15ffc163_0_165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g2ea15ffc163_0_165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g2ea15ffc163_0_165"/>
          <p:cNvSpPr txBox="1">
            <a:spLocks noGrp="1"/>
          </p:cNvSpPr>
          <p:nvPr>
            <p:ph type="body" idx="1"/>
          </p:nvPr>
        </p:nvSpPr>
        <p:spPr>
          <a:xfrm>
            <a:off x="1228724" y="1456250"/>
            <a:ext cx="10721725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QUESTIONS AND SUGGESTIONS   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B32578C7-58AC-CEBA-7D46-C34C24F9B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B6F8EA2A-CBDF-BD76-760B-5F92C5FE654F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ea15ffc163_0_1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2ea15ffc163_0_181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2ea15ffc163_0_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g2ea15ffc163_0_181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ea15ffc163_0_181"/>
          <p:cNvSpPr txBox="1">
            <a:spLocks noGrp="1"/>
          </p:cNvSpPr>
          <p:nvPr>
            <p:ph type="body" idx="1"/>
          </p:nvPr>
        </p:nvSpPr>
        <p:spPr>
          <a:xfrm>
            <a:off x="1276350" y="1456250"/>
            <a:ext cx="106741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RECOMMENDED DAILY STUDIES   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52A0AC0D-1D5B-4EB9-67F9-E4A3B98DA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18E6C43B-288A-DE96-0C93-BC36D7C12C20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ea15ffc163_0_1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2ea15ffc163_0_181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2ea15ffc163_0_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175657" y="256378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REFERENCES   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BB03CA5B-2A60-C0E0-09BA-9E912D17D2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C9125BD4-AEA2-CD58-C56A-72F71FA6A0C9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1118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ea15ffc163_0_213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2ea15ffc163_0_213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g2ea15ffc163_0_2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9" name="Google Shape;309;g2ea15ffc163_0_213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g2ea15ffc163_0_213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g2ea15ffc163_0_213"/>
          <p:cNvSpPr txBox="1">
            <a:spLocks noGrp="1"/>
          </p:cNvSpPr>
          <p:nvPr>
            <p:ph type="body" idx="1"/>
          </p:nvPr>
        </p:nvSpPr>
        <p:spPr>
          <a:xfrm>
            <a:off x="1095374" y="1456250"/>
            <a:ext cx="10855075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NEXT WEEK   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34E5434A-8A37-17CE-5C93-44DA7F769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001B165A-3BCA-F42A-6DEC-0D5D5CEFDF9F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4"/>
          <p:cNvSpPr/>
          <p:nvPr/>
        </p:nvSpPr>
        <p:spPr>
          <a:xfrm>
            <a:off x="3973830" y="556477"/>
            <a:ext cx="4807132" cy="54298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4"/>
          <p:cNvSpPr txBox="1">
            <a:spLocks noGrp="1"/>
          </p:cNvSpPr>
          <p:nvPr>
            <p:ph type="ctrTitle"/>
          </p:nvPr>
        </p:nvSpPr>
        <p:spPr>
          <a:xfrm>
            <a:off x="1152524" y="3175001"/>
            <a:ext cx="108593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course presentations are private, using the texts and images contained herein on social media or </a:t>
            </a: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else 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permission from the course instructor is against the regulations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Law No. 6698.</a:t>
            </a: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800" dirty="0">
              <a:solidFill>
                <a:srgbClr val="002060"/>
              </a:solidFill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238E8848-E8EC-F5D0-0897-33493D766D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BDC2CBEE-F4EE-25FC-D5D4-69A745CE5B9B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metin, ekran görüntüsü, yazı tipi, tasarım içeren bir resim&#10;&#10;Açıklama otomatik olarak oluşturuldu">
            <a:extLst>
              <a:ext uri="{FF2B5EF4-FFF2-40B4-BE49-F238E27FC236}">
                <a16:creationId xmlns:a16="http://schemas.microsoft.com/office/drawing/2014/main" id="{0E26F222-C635-2E66-59C4-BFD9CD693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D12E24BD-2945-6D4B-DB52-D3B64B8133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01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a15ffc163_1_5"/>
          <p:cNvSpPr/>
          <p:nvPr/>
        </p:nvSpPr>
        <p:spPr>
          <a:xfrm>
            <a:off x="6203330" y="2200217"/>
            <a:ext cx="4807200" cy="42885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6" name="Google Shape;96;g2ea15ffc163_1_5"/>
          <p:cNvGraphicFramePr/>
          <p:nvPr>
            <p:extLst>
              <p:ext uri="{D42A27DB-BD31-4B8C-83A1-F6EECF244321}">
                <p14:modId xmlns:p14="http://schemas.microsoft.com/office/powerpoint/2010/main" val="2112158218"/>
              </p:ext>
            </p:extLst>
          </p:nvPr>
        </p:nvGraphicFramePr>
        <p:xfrm>
          <a:off x="1218850" y="1280389"/>
          <a:ext cx="11925600" cy="5039075"/>
        </p:xfrm>
        <a:graphic>
          <a:graphicData uri="http://schemas.openxmlformats.org/drawingml/2006/table">
            <a:tbl>
              <a:tblPr>
                <a:noFill/>
                <a:tableStyleId>{5CB98283-D54F-4C51-9321-1DCDE0975A6A}</a:tableStyleId>
              </a:tblPr>
              <a:tblGrid>
                <a:gridCol w="331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r>
                        <a:rPr lang="tr-TR" sz="1800" b="1" i="0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of </a:t>
                      </a:r>
                      <a:r>
                        <a:rPr lang="tr-TR" sz="1800" b="1" i="0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Department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Code</a:t>
                      </a: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Week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Day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Time</a:t>
                      </a:r>
                      <a:endParaRPr sz="1800" b="1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Credit</a:t>
                      </a: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/ACTS</a:t>
                      </a:r>
                      <a:r>
                        <a:rPr lang="tr-TR" sz="1800" b="1" i="0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Information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Examination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Type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Gradings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r>
                        <a:rPr lang="tr-TR" sz="1800" b="1" i="0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</a:t>
                      </a: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Surname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E-mail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 Phone: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Room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Office </a:t>
                      </a: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Hours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GBS Link 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ALMS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AVESIS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3" name="Resim 2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78E1F496-B9C4-0DF2-7993-D9C6735AF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4" name="Google Shape;185;g2ea15ffc163_0_136">
            <a:extLst>
              <a:ext uri="{FF2B5EF4-FFF2-40B4-BE49-F238E27FC236}">
                <a16:creationId xmlns:a16="http://schemas.microsoft.com/office/drawing/2014/main" id="{4BC37CEC-06FD-B197-A894-F9340E61A73D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</a:t>
            </a:r>
            <a:r>
              <a:rPr lang="tr-TR" sz="1200" i="0" u="none" strike="noStrike" cap="none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://ubf.gelisim.edu.tr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1114699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07" name="Google Shape;107;p4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2"/>
          </p:nvPr>
        </p:nvSpPr>
        <p:spPr>
          <a:xfrm>
            <a:off x="1114699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/>
          </a:p>
        </p:txBody>
      </p:sp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634533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12" name="Google Shape;112;p4"/>
          <p:cNvSpPr txBox="1">
            <a:spLocks noGrp="1"/>
          </p:cNvSpPr>
          <p:nvPr>
            <p:ph type="body" idx="2"/>
          </p:nvPr>
        </p:nvSpPr>
        <p:spPr>
          <a:xfrm>
            <a:off x="634533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</p:txBody>
      </p:sp>
      <p:sp>
        <p:nvSpPr>
          <p:cNvPr id="12" name="Dikdörtgen 11"/>
          <p:cNvSpPr/>
          <p:nvPr/>
        </p:nvSpPr>
        <p:spPr>
          <a:xfrm>
            <a:off x="176599" y="-364142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WEEKS’S COURSE CONTENTS    </a:t>
            </a:r>
            <a:r>
              <a:rPr lang="tr-TR" sz="6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8B647297-2D79-0FB9-FB4C-0732FAA682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1DE0652F-D623-9B58-25AC-FC3F5D9434F2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/>
          <p:nvPr/>
        </p:nvSpPr>
        <p:spPr>
          <a:xfrm>
            <a:off x="3973830" y="556477"/>
            <a:ext cx="4807132" cy="54298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1119596" y="1749077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177974" y="-279273"/>
            <a:ext cx="105407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6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WEEKLY LEARNING OUTCOMES     </a:t>
            </a:r>
            <a:r>
              <a:rPr lang="tr-TR" sz="66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6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C923D5D1-BD3E-7BC7-5B57-E6A203D770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BB96FDA7-780A-0D64-BF20-C049DFD4FACC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ea15ffc163_0_13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2ea15ffc163_0_13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2ea15ffc163_0_13"/>
          <p:cNvSpPr txBox="1">
            <a:spLocks noGrp="1"/>
          </p:cNvSpPr>
          <p:nvPr>
            <p:ph type="body" idx="1"/>
          </p:nvPr>
        </p:nvSpPr>
        <p:spPr>
          <a:xfrm>
            <a:off x="1190555" y="18161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g2ea15ffc163_0_13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2ea15ffc163_0_13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39485" y="-276354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PREVIOUS COURSE    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46D4ABBB-EC1B-4B4E-0357-3602D1B63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B26CBE0B-149D-22B1-7438-476736A96EA2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ea15ffc163_0_29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g2ea15ffc163_0_29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g2ea15ffc163_0_29"/>
          <p:cNvSpPr txBox="1">
            <a:spLocks noGrp="1"/>
          </p:cNvSpPr>
          <p:nvPr>
            <p:ph type="subTitle" idx="1"/>
          </p:nvPr>
        </p:nvSpPr>
        <p:spPr>
          <a:xfrm>
            <a:off x="288925" y="4137615"/>
            <a:ext cx="11742000" cy="21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g2ea15ffc163_0_29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2ea15ffc163_0_29"/>
          <p:cNvSpPr txBox="1"/>
          <p:nvPr/>
        </p:nvSpPr>
        <p:spPr>
          <a:xfrm>
            <a:off x="3021266" y="2674001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1st </a:t>
            </a:r>
            <a:r>
              <a:rPr lang="tr-TR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</a:t>
            </a:r>
            <a:r>
              <a:rPr lang="tr-T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</a:t>
            </a:r>
            <a:r>
              <a:rPr lang="tr-TR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</a:t>
            </a:r>
            <a:r>
              <a:rPr lang="tr-T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</a:t>
            </a:r>
            <a:r>
              <a:rPr lang="tr-TR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4</a:t>
            </a:r>
            <a:r>
              <a:rPr lang="tr-T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 </a:t>
            </a:r>
            <a:r>
              <a:rPr lang="tr-TR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9" name="Google Shape;159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1289375" y="2518874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Dikdörtgen 16"/>
          <p:cNvSpPr/>
          <p:nvPr/>
        </p:nvSpPr>
        <p:spPr>
          <a:xfrm>
            <a:off x="-66726" y="-386839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DAILY FLOW    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1112AEFF-51E7-DBD8-6C24-C8069DB44A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B4452219-0F3D-8651-B44C-CE4E21DC9D73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1362075" y="2652157"/>
            <a:ext cx="1066885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</a:t>
            </a:r>
            <a:r>
              <a:rPr lang="tr-TR" dirty="0" err="1"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tr-TR" dirty="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tr-TR" dirty="0" err="1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ADD HEADER   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2" name="Resim 1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43CC5469-0BF1-891B-A80D-DD9A3AD1D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3" name="Google Shape;185;g2ea15ffc163_0_136">
            <a:extLst>
              <a:ext uri="{FF2B5EF4-FFF2-40B4-BE49-F238E27FC236}">
                <a16:creationId xmlns:a16="http://schemas.microsoft.com/office/drawing/2014/main" id="{13A2F66A-D056-7853-D723-68AE1F6C728C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"/>
          <p:cNvSpPr>
            <a:spLocks noGrp="1"/>
          </p:cNvSpPr>
          <p:nvPr>
            <p:ph type="body" idx="2"/>
          </p:nvPr>
        </p:nvSpPr>
        <p:spPr>
          <a:xfrm>
            <a:off x="1063625" y="2505075"/>
            <a:ext cx="9697050" cy="3684588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  <a:r>
              <a:rPr lang="tr-TR" sz="2400" dirty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pPr marL="0" lvl="0" indent="0" algn="just">
              <a:spcBef>
                <a:spcPts val="0"/>
              </a:spcBef>
            </a:pPr>
            <a:endParaRPr lang="en-US"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en-US" sz="24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4"/>
          </p:nvPr>
        </p:nvSpPr>
        <p:spPr>
          <a:xfrm>
            <a:off x="6346825" y="2277708"/>
            <a:ext cx="5183188" cy="3684588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Resim 2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CE8AF556-EE57-77CB-EA98-0D6B75A9F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5" name="Google Shape;185;g2ea15ffc163_0_136">
            <a:extLst>
              <a:ext uri="{FF2B5EF4-FFF2-40B4-BE49-F238E27FC236}">
                <a16:creationId xmlns:a16="http://schemas.microsoft.com/office/drawing/2014/main" id="{8CDB4D93-F3D4-0E63-5C03-CF213F50BBC2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8840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4"/>
          </p:nvPr>
        </p:nvSpPr>
        <p:spPr>
          <a:xfrm>
            <a:off x="6346825" y="2277708"/>
            <a:ext cx="5183188" cy="3684588"/>
          </a:xfrm>
        </p:spPr>
        <p:txBody>
          <a:bodyPr/>
          <a:lstStyle/>
          <a:p>
            <a:pPr lvl="0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endParaRPr lang="en-US" dirty="0"/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Resim 2" descr="metin, ekran görüntüsü, yazı tipi, meneviş mavisi içeren bir resim&#10;&#10;Açıklama otomatik olarak oluşturuldu">
            <a:extLst>
              <a:ext uri="{FF2B5EF4-FFF2-40B4-BE49-F238E27FC236}">
                <a16:creationId xmlns:a16="http://schemas.microsoft.com/office/drawing/2014/main" id="{321E63BF-C981-2430-D592-5B27A2DD54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44882" cy="6858000"/>
          </a:xfrm>
          <a:prstGeom prst="rect">
            <a:avLst/>
          </a:prstGeom>
        </p:spPr>
      </p:pic>
      <p:sp>
        <p:nvSpPr>
          <p:cNvPr id="5" name="Google Shape;185;g2ea15ffc163_0_136">
            <a:extLst>
              <a:ext uri="{FF2B5EF4-FFF2-40B4-BE49-F238E27FC236}">
                <a16:creationId xmlns:a16="http://schemas.microsoft.com/office/drawing/2014/main" id="{A923DC23-593D-B759-7CBA-E094E2437655}"/>
              </a:ext>
            </a:extLst>
          </p:cNvPr>
          <p:cNvSpPr/>
          <p:nvPr/>
        </p:nvSpPr>
        <p:spPr>
          <a:xfrm rot="-5400000">
            <a:off x="-2305666" y="3507656"/>
            <a:ext cx="5571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tr-TR"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https://www.gelisim.edu.tr  			                                                                                          https://ubf.gelisim.edu.tr</a:t>
            </a:r>
            <a:endParaRPr lang="tr-TR"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5639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418</Words>
  <Application>Microsoft Office PowerPoint</Application>
  <PresentationFormat>Geniş ekran</PresentationFormat>
  <Paragraphs>74</Paragraphs>
  <Slides>18</Slides>
  <Notes>16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Broadway</vt:lpstr>
      <vt:lpstr>Calibri</vt:lpstr>
      <vt:lpstr>Times New Roman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 </vt:lpstr>
      <vt:lpstr> </vt:lpstr>
      <vt:lpstr> </vt:lpstr>
      <vt:lpstr> </vt:lpstr>
      <vt:lpstr>PowerPoint Sunusu</vt:lpstr>
      <vt:lpstr>PowerPoint Sunusu</vt:lpstr>
      <vt:lpstr>PowerPoint Sunusu</vt:lpstr>
      <vt:lpstr> </vt:lpstr>
      <vt:lpstr> </vt:lpstr>
      <vt:lpstr> </vt:lpstr>
      <vt:lpstr>………….. – …………………………  Since course presentations are private, using the texts and images contained herein on social media or else without permission from the course instructor is against the regulations Law No. 6698.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bkerigan</dc:creator>
  <cp:lastModifiedBy>Serhat Kahyaoglu</cp:lastModifiedBy>
  <cp:revision>43</cp:revision>
  <dcterms:modified xsi:type="dcterms:W3CDTF">2025-01-30T12:18:59Z</dcterms:modified>
</cp:coreProperties>
</file>