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77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81" r:id="rId10"/>
    <p:sldId id="279" r:id="rId11"/>
    <p:sldId id="264" r:id="rId12"/>
    <p:sldId id="268" r:id="rId13"/>
    <p:sldId id="269" r:id="rId14"/>
    <p:sldId id="270" r:id="rId15"/>
    <p:sldId id="275" r:id="rId16"/>
    <p:sldId id="272" r:id="rId17"/>
    <p:sldId id="273" r:id="rId18"/>
    <p:sldId id="282" r:id="rId1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384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7" roundtripDataSignature="AMtx7mgnAhfbcMY8NdKGRv96miT1UHJc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F59105-DABC-488A-9517-796409B899D3}" v="717" dt="2025-01-20T09:56:51.332"/>
  </p1510:revLst>
</p1510:revInfo>
</file>

<file path=ppt/tableStyles.xml><?xml version="1.0" encoding="utf-8"?>
<a:tblStyleLst xmlns:a="http://schemas.openxmlformats.org/drawingml/2006/main" def="{5CB98283-D54F-4C51-9321-1DCDE0975A6A}">
  <a:tblStyle styleId="{5CB98283-D54F-4C51-9321-1DCDE0975A6A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ur türker" userId="fffdc104aa23d777" providerId="LiveId" clId="{C4F59105-DABC-488A-9517-796409B899D3}"/>
    <pc:docChg chg="undo custSel addSld delSld modSld modMainMaster">
      <pc:chgData name="onur türker" userId="fffdc104aa23d777" providerId="LiveId" clId="{C4F59105-DABC-488A-9517-796409B899D3}" dt="2025-01-20T09:57:31.576" v="872" actId="47"/>
      <pc:docMkLst>
        <pc:docMk/>
      </pc:docMkLst>
      <pc:sldChg chg="addSp delSp modSp mod setBg">
        <pc:chgData name="onur türker" userId="fffdc104aa23d777" providerId="LiveId" clId="{C4F59105-DABC-488A-9517-796409B899D3}" dt="2025-01-20T09:54:14.355" v="836" actId="167"/>
        <pc:sldMkLst>
          <pc:docMk/>
          <pc:sldMk cId="0" sldId="257"/>
        </pc:sldMkLst>
        <pc:grpChg chg="add mod ord">
          <ac:chgData name="onur türker" userId="fffdc104aa23d777" providerId="LiveId" clId="{C4F59105-DABC-488A-9517-796409B899D3}" dt="2025-01-20T09:54:14.355" v="836" actId="167"/>
          <ac:grpSpMkLst>
            <pc:docMk/>
            <pc:sldMk cId="0" sldId="257"/>
            <ac:grpSpMk id="3" creationId="{8F56E31C-A39B-4BC9-8999-C0E805BB55F0}"/>
          </ac:grpSpMkLst>
        </pc:grpChg>
        <pc:picChg chg="del mod">
          <ac:chgData name="onur türker" userId="fffdc104aa23d777" providerId="LiveId" clId="{C4F59105-DABC-488A-9517-796409B899D3}" dt="2025-01-20T09:52:50.683" v="814" actId="478"/>
          <ac:picMkLst>
            <pc:docMk/>
            <pc:sldMk cId="0" sldId="257"/>
            <ac:picMk id="2" creationId="{00000000-0000-0000-0000-000000000000}"/>
          </ac:picMkLst>
        </pc:picChg>
        <pc:picChg chg="mod">
          <ac:chgData name="onur türker" userId="fffdc104aa23d777" providerId="LiveId" clId="{C4F59105-DABC-488A-9517-796409B899D3}" dt="2025-01-20T09:54:07.178" v="835"/>
          <ac:picMkLst>
            <pc:docMk/>
            <pc:sldMk cId="0" sldId="257"/>
            <ac:picMk id="4" creationId="{718D2AA5-BF33-868E-988D-9233E54DD41F}"/>
          </ac:picMkLst>
        </pc:picChg>
        <pc:picChg chg="mod">
          <ac:chgData name="onur türker" userId="fffdc104aa23d777" providerId="LiveId" clId="{C4F59105-DABC-488A-9517-796409B899D3}" dt="2025-01-20T09:54:07.178" v="835"/>
          <ac:picMkLst>
            <pc:docMk/>
            <pc:sldMk cId="0" sldId="257"/>
            <ac:picMk id="5" creationId="{98591502-EBDF-2375-B62A-C588131BAAED}"/>
          </ac:picMkLst>
        </pc:picChg>
      </pc:sldChg>
      <pc:sldChg chg="addSp delSp modSp mod">
        <pc:chgData name="onur türker" userId="fffdc104aa23d777" providerId="LiveId" clId="{C4F59105-DABC-488A-9517-796409B899D3}" dt="2025-01-20T09:54:21.516" v="838" actId="167"/>
        <pc:sldMkLst>
          <pc:docMk/>
          <pc:sldMk cId="0" sldId="258"/>
        </pc:sldMkLst>
        <pc:spChg chg="mod">
          <ac:chgData name="onur türker" userId="fffdc104aa23d777" providerId="LiveId" clId="{C4F59105-DABC-488A-9517-796409B899D3}" dt="2025-01-19T22:32:38.544" v="337" actId="1076"/>
          <ac:spMkLst>
            <pc:docMk/>
            <pc:sldMk cId="0" sldId="258"/>
            <ac:spMk id="105" creationId="{00000000-0000-0000-0000-000000000000}"/>
          </ac:spMkLst>
        </pc:spChg>
        <pc:grpChg chg="add mod ord">
          <ac:chgData name="onur türker" userId="fffdc104aa23d777" providerId="LiveId" clId="{C4F59105-DABC-488A-9517-796409B899D3}" dt="2025-01-20T09:54:21.516" v="838" actId="167"/>
          <ac:grpSpMkLst>
            <pc:docMk/>
            <pc:sldMk cId="0" sldId="258"/>
            <ac:grpSpMk id="3" creationId="{B45E8D68-4C4C-9871-55C1-C008C1003293}"/>
          </ac:grpSpMkLst>
        </pc:grpChg>
        <pc:picChg chg="del mod">
          <ac:chgData name="onur türker" userId="fffdc104aa23d777" providerId="LiveId" clId="{C4F59105-DABC-488A-9517-796409B899D3}" dt="2025-01-20T09:52:57.557" v="816" actId="478"/>
          <ac:picMkLst>
            <pc:docMk/>
            <pc:sldMk cId="0" sldId="258"/>
            <ac:picMk id="2" creationId="{00000000-0000-0000-0000-000000000000}"/>
          </ac:picMkLst>
        </pc:picChg>
        <pc:picChg chg="mod">
          <ac:chgData name="onur türker" userId="fffdc104aa23d777" providerId="LiveId" clId="{C4F59105-DABC-488A-9517-796409B899D3}" dt="2025-01-20T09:54:18.306" v="837"/>
          <ac:picMkLst>
            <pc:docMk/>
            <pc:sldMk cId="0" sldId="258"/>
            <ac:picMk id="4" creationId="{5A95874A-C5FC-5323-D32D-62631517A7FD}"/>
          </ac:picMkLst>
        </pc:picChg>
        <pc:picChg chg="mod">
          <ac:chgData name="onur türker" userId="fffdc104aa23d777" providerId="LiveId" clId="{C4F59105-DABC-488A-9517-796409B899D3}" dt="2025-01-20T09:54:18.306" v="837"/>
          <ac:picMkLst>
            <pc:docMk/>
            <pc:sldMk cId="0" sldId="258"/>
            <ac:picMk id="5" creationId="{C718F46B-8AE9-832F-0D33-706E05F4BC65}"/>
          </ac:picMkLst>
        </pc:picChg>
      </pc:sldChg>
      <pc:sldChg chg="addSp delSp modSp mod setBg">
        <pc:chgData name="onur türker" userId="fffdc104aa23d777" providerId="LiveId" clId="{C4F59105-DABC-488A-9517-796409B899D3}" dt="2025-01-20T09:54:34.646" v="842" actId="167"/>
        <pc:sldMkLst>
          <pc:docMk/>
          <pc:sldMk cId="0" sldId="259"/>
        </pc:sldMkLst>
        <pc:spChg chg="mod">
          <ac:chgData name="onur türker" userId="fffdc104aa23d777" providerId="LiveId" clId="{C4F59105-DABC-488A-9517-796409B899D3}" dt="2025-01-19T17:05:48.821" v="308" actId="1076"/>
          <ac:spMkLst>
            <pc:docMk/>
            <pc:sldMk cId="0" sldId="259"/>
            <ac:spMk id="10" creationId="{00000000-0000-0000-0000-000000000000}"/>
          </ac:spMkLst>
        </pc:spChg>
        <pc:grpChg chg="add mod ord">
          <ac:chgData name="onur türker" userId="fffdc104aa23d777" providerId="LiveId" clId="{C4F59105-DABC-488A-9517-796409B899D3}" dt="2025-01-20T09:54:34.646" v="842" actId="167"/>
          <ac:grpSpMkLst>
            <pc:docMk/>
            <pc:sldMk cId="0" sldId="259"/>
            <ac:grpSpMk id="2" creationId="{8D0ABA29-ED6E-0C3E-F748-0458CD808580}"/>
          </ac:grpSpMkLst>
        </pc:grpChg>
        <pc:picChg chg="del mod">
          <ac:chgData name="onur türker" userId="fffdc104aa23d777" providerId="LiveId" clId="{C4F59105-DABC-488A-9517-796409B899D3}" dt="2025-01-19T17:06:04.897" v="311" actId="478"/>
          <ac:picMkLst>
            <pc:docMk/>
            <pc:sldMk cId="0" sldId="259"/>
            <ac:picMk id="2" creationId="{00000000-0000-0000-0000-000000000000}"/>
          </ac:picMkLst>
        </pc:picChg>
        <pc:picChg chg="mod">
          <ac:chgData name="onur türker" userId="fffdc104aa23d777" providerId="LiveId" clId="{C4F59105-DABC-488A-9517-796409B899D3}" dt="2025-01-20T09:54:31.408" v="841"/>
          <ac:picMkLst>
            <pc:docMk/>
            <pc:sldMk cId="0" sldId="259"/>
            <ac:picMk id="3" creationId="{1BE88081-66E7-EF80-1D73-EBB72E83ED85}"/>
          </ac:picMkLst>
        </pc:picChg>
        <pc:picChg chg="mod">
          <ac:chgData name="onur türker" userId="fffdc104aa23d777" providerId="LiveId" clId="{C4F59105-DABC-488A-9517-796409B899D3}" dt="2025-01-20T09:54:31.408" v="841"/>
          <ac:picMkLst>
            <pc:docMk/>
            <pc:sldMk cId="0" sldId="259"/>
            <ac:picMk id="4" creationId="{5613907D-5380-913C-4A39-CEDEF8C4A250}"/>
          </ac:picMkLst>
        </pc:picChg>
      </pc:sldChg>
      <pc:sldChg chg="addSp delSp modSp mod">
        <pc:chgData name="onur türker" userId="fffdc104aa23d777" providerId="LiveId" clId="{C4F59105-DABC-488A-9517-796409B899D3}" dt="2025-01-20T09:54:28.407" v="840" actId="167"/>
        <pc:sldMkLst>
          <pc:docMk/>
          <pc:sldMk cId="0" sldId="260"/>
        </pc:sldMkLst>
        <pc:spChg chg="mod">
          <ac:chgData name="onur türker" userId="fffdc104aa23d777" providerId="LiveId" clId="{C4F59105-DABC-488A-9517-796409B899D3}" dt="2025-01-19T22:44:12.431" v="614" actId="1076"/>
          <ac:spMkLst>
            <pc:docMk/>
            <pc:sldMk cId="0" sldId="260"/>
            <ac:spMk id="9" creationId="{00000000-0000-0000-0000-000000000000}"/>
          </ac:spMkLst>
        </pc:spChg>
        <pc:grpChg chg="add mod ord">
          <ac:chgData name="onur türker" userId="fffdc104aa23d777" providerId="LiveId" clId="{C4F59105-DABC-488A-9517-796409B899D3}" dt="2025-01-20T09:54:28.407" v="840" actId="167"/>
          <ac:grpSpMkLst>
            <pc:docMk/>
            <pc:sldMk cId="0" sldId="260"/>
            <ac:grpSpMk id="2" creationId="{001DE98A-519C-6691-458A-032E3E187A58}"/>
          </ac:grpSpMkLst>
        </pc:grpChg>
        <pc:picChg chg="del mod">
          <ac:chgData name="onur türker" userId="fffdc104aa23d777" providerId="LiveId" clId="{C4F59105-DABC-488A-9517-796409B899D3}" dt="2025-01-19T22:44:23.626" v="617" actId="478"/>
          <ac:picMkLst>
            <pc:docMk/>
            <pc:sldMk cId="0" sldId="260"/>
            <ac:picMk id="2" creationId="{00000000-0000-0000-0000-000000000000}"/>
          </ac:picMkLst>
        </pc:picChg>
        <pc:picChg chg="mod">
          <ac:chgData name="onur türker" userId="fffdc104aa23d777" providerId="LiveId" clId="{C4F59105-DABC-488A-9517-796409B899D3}" dt="2025-01-20T09:54:24.887" v="839"/>
          <ac:picMkLst>
            <pc:docMk/>
            <pc:sldMk cId="0" sldId="260"/>
            <ac:picMk id="3" creationId="{4A491A75-9CCE-DA3B-CC08-3A0CEB9E9653}"/>
          </ac:picMkLst>
        </pc:picChg>
        <pc:picChg chg="add del mod ord">
          <ac:chgData name="onur türker" userId="fffdc104aa23d777" providerId="LiveId" clId="{C4F59105-DABC-488A-9517-796409B899D3}" dt="2025-01-20T09:53:02.801" v="818" actId="478"/>
          <ac:picMkLst>
            <pc:docMk/>
            <pc:sldMk cId="0" sldId="260"/>
            <ac:picMk id="4" creationId="{C21B3798-C8C4-66A7-B398-D3713FC6B416}"/>
          </ac:picMkLst>
        </pc:picChg>
        <pc:picChg chg="mod">
          <ac:chgData name="onur türker" userId="fffdc104aa23d777" providerId="LiveId" clId="{C4F59105-DABC-488A-9517-796409B899D3}" dt="2025-01-20T09:54:24.887" v="839"/>
          <ac:picMkLst>
            <pc:docMk/>
            <pc:sldMk cId="0" sldId="260"/>
            <ac:picMk id="5" creationId="{0FAA20D5-A738-629D-AED0-6CC1200BF7E5}"/>
          </ac:picMkLst>
        </pc:picChg>
      </pc:sldChg>
      <pc:sldChg chg="addSp delSp modSp mod">
        <pc:chgData name="onur türker" userId="fffdc104aa23d777" providerId="LiveId" clId="{C4F59105-DABC-488A-9517-796409B899D3}" dt="2025-01-20T09:54:41.927" v="844" actId="167"/>
        <pc:sldMkLst>
          <pc:docMk/>
          <pc:sldMk cId="0" sldId="261"/>
        </pc:sldMkLst>
        <pc:grpChg chg="add mod ord">
          <ac:chgData name="onur türker" userId="fffdc104aa23d777" providerId="LiveId" clId="{C4F59105-DABC-488A-9517-796409B899D3}" dt="2025-01-20T09:54:41.927" v="844" actId="167"/>
          <ac:grpSpMkLst>
            <pc:docMk/>
            <pc:sldMk cId="0" sldId="261"/>
            <ac:grpSpMk id="3" creationId="{A1CD9E26-C2F8-5861-03AB-BA13A9278A7B}"/>
          </ac:grpSpMkLst>
        </pc:grpChg>
        <pc:picChg chg="del mod">
          <ac:chgData name="onur türker" userId="fffdc104aa23d777" providerId="LiveId" clId="{C4F59105-DABC-488A-9517-796409B899D3}" dt="2025-01-20T09:53:09.145" v="820" actId="478"/>
          <ac:picMkLst>
            <pc:docMk/>
            <pc:sldMk cId="0" sldId="261"/>
            <ac:picMk id="2" creationId="{00000000-0000-0000-0000-000000000000}"/>
          </ac:picMkLst>
        </pc:picChg>
        <pc:picChg chg="mod">
          <ac:chgData name="onur türker" userId="fffdc104aa23d777" providerId="LiveId" clId="{C4F59105-DABC-488A-9517-796409B899D3}" dt="2025-01-20T09:54:38.989" v="843"/>
          <ac:picMkLst>
            <pc:docMk/>
            <pc:sldMk cId="0" sldId="261"/>
            <ac:picMk id="4" creationId="{E5EB2CFD-D212-4B66-C255-21018242E8B0}"/>
          </ac:picMkLst>
        </pc:picChg>
        <pc:picChg chg="mod">
          <ac:chgData name="onur türker" userId="fffdc104aa23d777" providerId="LiveId" clId="{C4F59105-DABC-488A-9517-796409B899D3}" dt="2025-01-20T09:54:38.989" v="843"/>
          <ac:picMkLst>
            <pc:docMk/>
            <pc:sldMk cId="0" sldId="261"/>
            <ac:picMk id="5" creationId="{CAD2EF8A-063A-A4FC-1A93-93E60BF6F0BB}"/>
          </ac:picMkLst>
        </pc:picChg>
      </pc:sldChg>
      <pc:sldChg chg="addSp delSp modSp mod">
        <pc:chgData name="onur türker" userId="fffdc104aa23d777" providerId="LiveId" clId="{C4F59105-DABC-488A-9517-796409B899D3}" dt="2025-01-20T09:54:49.645" v="846" actId="167"/>
        <pc:sldMkLst>
          <pc:docMk/>
          <pc:sldMk cId="0" sldId="262"/>
        </pc:sldMkLst>
        <pc:spChg chg="mod">
          <ac:chgData name="onur türker" userId="fffdc104aa23d777" providerId="LiveId" clId="{C4F59105-DABC-488A-9517-796409B899D3}" dt="2025-01-19T17:04:00.436" v="142" actId="1076"/>
          <ac:spMkLst>
            <pc:docMk/>
            <pc:sldMk cId="0" sldId="262"/>
            <ac:spMk id="10" creationId="{00000000-0000-0000-0000-000000000000}"/>
          </ac:spMkLst>
        </pc:spChg>
        <pc:grpChg chg="add mod ord">
          <ac:chgData name="onur türker" userId="fffdc104aa23d777" providerId="LiveId" clId="{C4F59105-DABC-488A-9517-796409B899D3}" dt="2025-01-20T09:54:49.645" v="846" actId="167"/>
          <ac:grpSpMkLst>
            <pc:docMk/>
            <pc:sldMk cId="0" sldId="262"/>
            <ac:grpSpMk id="3" creationId="{939190B5-51DC-7CB8-83AC-BC582E20F304}"/>
          </ac:grpSpMkLst>
        </pc:grpChg>
        <pc:picChg chg="del mod">
          <ac:chgData name="onur türker" userId="fffdc104aa23d777" providerId="LiveId" clId="{C4F59105-DABC-488A-9517-796409B899D3}" dt="2025-01-20T09:53:15.128" v="822" actId="478"/>
          <ac:picMkLst>
            <pc:docMk/>
            <pc:sldMk cId="0" sldId="262"/>
            <ac:picMk id="2" creationId="{00000000-0000-0000-0000-000000000000}"/>
          </ac:picMkLst>
        </pc:picChg>
        <pc:picChg chg="mod">
          <ac:chgData name="onur türker" userId="fffdc104aa23d777" providerId="LiveId" clId="{C4F59105-DABC-488A-9517-796409B899D3}" dt="2025-01-20T09:54:46.429" v="845"/>
          <ac:picMkLst>
            <pc:docMk/>
            <pc:sldMk cId="0" sldId="262"/>
            <ac:picMk id="4" creationId="{9AA2D940-7093-05E1-BAEB-495BB9BB7A70}"/>
          </ac:picMkLst>
        </pc:picChg>
        <pc:picChg chg="mod">
          <ac:chgData name="onur türker" userId="fffdc104aa23d777" providerId="LiveId" clId="{C4F59105-DABC-488A-9517-796409B899D3}" dt="2025-01-20T09:54:46.429" v="845"/>
          <ac:picMkLst>
            <pc:docMk/>
            <pc:sldMk cId="0" sldId="262"/>
            <ac:picMk id="5" creationId="{27F761B5-66CC-1FBC-9352-4F7186C8D9F7}"/>
          </ac:picMkLst>
        </pc:picChg>
      </pc:sldChg>
      <pc:sldChg chg="addSp modSp mod setBg">
        <pc:chgData name="onur türker" userId="fffdc104aa23d777" providerId="LiveId" clId="{C4F59105-DABC-488A-9517-796409B899D3}" dt="2025-01-20T09:54:55.591" v="848" actId="167"/>
        <pc:sldMkLst>
          <pc:docMk/>
          <pc:sldMk cId="0" sldId="263"/>
        </pc:sldMkLst>
        <pc:grpChg chg="add mod ord">
          <ac:chgData name="onur türker" userId="fffdc104aa23d777" providerId="LiveId" clId="{C4F59105-DABC-488A-9517-796409B899D3}" dt="2025-01-20T09:54:55.591" v="848" actId="167"/>
          <ac:grpSpMkLst>
            <pc:docMk/>
            <pc:sldMk cId="0" sldId="263"/>
            <ac:grpSpMk id="2" creationId="{8707F6F8-26DB-384B-6E8E-2CEBCCBF0817}"/>
          </ac:grpSpMkLst>
        </pc:grpChg>
        <pc:picChg chg="mod">
          <ac:chgData name="onur türker" userId="fffdc104aa23d777" providerId="LiveId" clId="{C4F59105-DABC-488A-9517-796409B899D3}" dt="2025-01-20T09:54:53.089" v="847"/>
          <ac:picMkLst>
            <pc:docMk/>
            <pc:sldMk cId="0" sldId="263"/>
            <ac:picMk id="3" creationId="{DC652F91-5664-D7CE-CC8A-C35A65BEA450}"/>
          </ac:picMkLst>
        </pc:picChg>
        <pc:picChg chg="mod">
          <ac:chgData name="onur türker" userId="fffdc104aa23d777" providerId="LiveId" clId="{C4F59105-DABC-488A-9517-796409B899D3}" dt="2025-01-20T09:54:53.089" v="847"/>
          <ac:picMkLst>
            <pc:docMk/>
            <pc:sldMk cId="0" sldId="263"/>
            <ac:picMk id="4" creationId="{0A3EA0FF-B6AA-E559-977A-15E28B154C69}"/>
          </ac:picMkLst>
        </pc:picChg>
      </pc:sldChg>
      <pc:sldChg chg="addSp delSp modSp mod setBg">
        <pc:chgData name="onur türker" userId="fffdc104aa23d777" providerId="LiveId" clId="{C4F59105-DABC-488A-9517-796409B899D3}" dt="2025-01-20T09:52:31.581" v="812" actId="167"/>
        <pc:sldMkLst>
          <pc:docMk/>
          <pc:sldMk cId="0" sldId="264"/>
        </pc:sldMkLst>
        <pc:grpChg chg="add mod">
          <ac:chgData name="onur türker" userId="fffdc104aa23d777" providerId="LiveId" clId="{C4F59105-DABC-488A-9517-796409B899D3}" dt="2025-01-20T09:52:12.101" v="809" actId="164"/>
          <ac:grpSpMkLst>
            <pc:docMk/>
            <pc:sldMk cId="0" sldId="264"/>
            <ac:grpSpMk id="7" creationId="{9EBEFAFA-9E6B-4954-5F04-F8AA91D957A2}"/>
          </ac:grpSpMkLst>
        </pc:grpChg>
        <pc:grpChg chg="add mod ord">
          <ac:chgData name="onur türker" userId="fffdc104aa23d777" providerId="LiveId" clId="{C4F59105-DABC-488A-9517-796409B899D3}" dt="2025-01-20T09:52:31.581" v="812" actId="167"/>
          <ac:grpSpMkLst>
            <pc:docMk/>
            <pc:sldMk cId="0" sldId="264"/>
            <ac:grpSpMk id="8" creationId="{72F53911-EB8C-8529-3B6B-282E4567303A}"/>
          </ac:grpSpMkLst>
        </pc:grpChg>
        <pc:picChg chg="add mod">
          <ac:chgData name="onur türker" userId="fffdc104aa23d777" providerId="LiveId" clId="{C4F59105-DABC-488A-9517-796409B899D3}" dt="2025-01-20T09:52:25.104" v="810" actId="164"/>
          <ac:picMkLst>
            <pc:docMk/>
            <pc:sldMk cId="0" sldId="264"/>
            <ac:picMk id="4" creationId="{5B196C32-0626-02F5-D56A-9A2B7E15AE4B}"/>
          </ac:picMkLst>
        </pc:picChg>
        <pc:picChg chg="mod">
          <ac:chgData name="onur türker" userId="fffdc104aa23d777" providerId="LiveId" clId="{C4F59105-DABC-488A-9517-796409B899D3}" dt="2025-01-20T09:52:25.104" v="810" actId="164"/>
          <ac:picMkLst>
            <pc:docMk/>
            <pc:sldMk cId="0" sldId="264"/>
            <ac:picMk id="5" creationId="{00000000-0000-0000-0000-000000000000}"/>
          </ac:picMkLst>
        </pc:picChg>
        <pc:picChg chg="del mod">
          <ac:chgData name="onur türker" userId="fffdc104aa23d777" providerId="LiveId" clId="{C4F59105-DABC-488A-9517-796409B899D3}" dt="2025-01-20T09:45:38.583" v="667" actId="478"/>
          <ac:picMkLst>
            <pc:docMk/>
            <pc:sldMk cId="0" sldId="264"/>
            <ac:picMk id="15" creationId="{00000000-0000-0000-0000-000000000000}"/>
          </ac:picMkLst>
        </pc:picChg>
      </pc:sldChg>
      <pc:sldChg chg="addSp delSp modSp mod">
        <pc:chgData name="onur türker" userId="fffdc104aa23d777" providerId="LiveId" clId="{C4F59105-DABC-488A-9517-796409B899D3}" dt="2025-01-20T09:55:20.441" v="854" actId="167"/>
        <pc:sldMkLst>
          <pc:docMk/>
          <pc:sldMk cId="0" sldId="268"/>
        </pc:sldMkLst>
        <pc:spChg chg="mod">
          <ac:chgData name="onur türker" userId="fffdc104aa23d777" providerId="LiveId" clId="{C4F59105-DABC-488A-9517-796409B899D3}" dt="2025-01-20T09:51:48.163" v="804" actId="1076"/>
          <ac:spMkLst>
            <pc:docMk/>
            <pc:sldMk cId="0" sldId="268"/>
            <ac:spMk id="9" creationId="{00000000-0000-0000-0000-000000000000}"/>
          </ac:spMkLst>
        </pc:spChg>
        <pc:grpChg chg="add mod ord">
          <ac:chgData name="onur türker" userId="fffdc104aa23d777" providerId="LiveId" clId="{C4F59105-DABC-488A-9517-796409B899D3}" dt="2025-01-20T09:55:20.441" v="854" actId="167"/>
          <ac:grpSpMkLst>
            <pc:docMk/>
            <pc:sldMk cId="0" sldId="268"/>
            <ac:grpSpMk id="3" creationId="{1F3FE267-05EF-F667-E1B8-32E79C053E58}"/>
          </ac:grpSpMkLst>
        </pc:grpChg>
        <pc:picChg chg="del mod">
          <ac:chgData name="onur türker" userId="fffdc104aa23d777" providerId="LiveId" clId="{C4F59105-DABC-488A-9517-796409B899D3}" dt="2025-01-20T09:53:22.713" v="824" actId="478"/>
          <ac:picMkLst>
            <pc:docMk/>
            <pc:sldMk cId="0" sldId="268"/>
            <ac:picMk id="2" creationId="{00000000-0000-0000-0000-000000000000}"/>
          </ac:picMkLst>
        </pc:picChg>
        <pc:picChg chg="mod">
          <ac:chgData name="onur türker" userId="fffdc104aa23d777" providerId="LiveId" clId="{C4F59105-DABC-488A-9517-796409B899D3}" dt="2025-01-20T09:55:17.296" v="853"/>
          <ac:picMkLst>
            <pc:docMk/>
            <pc:sldMk cId="0" sldId="268"/>
            <ac:picMk id="4" creationId="{1FB2F321-9233-7B84-0511-815929EF9A69}"/>
          </ac:picMkLst>
        </pc:picChg>
        <pc:picChg chg="mod">
          <ac:chgData name="onur türker" userId="fffdc104aa23d777" providerId="LiveId" clId="{C4F59105-DABC-488A-9517-796409B899D3}" dt="2025-01-20T09:55:17.296" v="853"/>
          <ac:picMkLst>
            <pc:docMk/>
            <pc:sldMk cId="0" sldId="268"/>
            <ac:picMk id="5" creationId="{A2D971BC-95F9-2744-2206-E0DD740E108F}"/>
          </ac:picMkLst>
        </pc:picChg>
      </pc:sldChg>
      <pc:sldChg chg="addSp delSp modSp mod">
        <pc:chgData name="onur türker" userId="fffdc104aa23d777" providerId="LiveId" clId="{C4F59105-DABC-488A-9517-796409B899D3}" dt="2025-01-20T09:55:26.842" v="856" actId="167"/>
        <pc:sldMkLst>
          <pc:docMk/>
          <pc:sldMk cId="0" sldId="269"/>
        </pc:sldMkLst>
        <pc:grpChg chg="add mod ord">
          <ac:chgData name="onur türker" userId="fffdc104aa23d777" providerId="LiveId" clId="{C4F59105-DABC-488A-9517-796409B899D3}" dt="2025-01-20T09:55:26.842" v="856" actId="167"/>
          <ac:grpSpMkLst>
            <pc:docMk/>
            <pc:sldMk cId="0" sldId="269"/>
            <ac:grpSpMk id="3" creationId="{208E0005-2570-051D-FF8C-B6C4D1C8459A}"/>
          </ac:grpSpMkLst>
        </pc:grpChg>
        <pc:picChg chg="del mod">
          <ac:chgData name="onur türker" userId="fffdc104aa23d777" providerId="LiveId" clId="{C4F59105-DABC-488A-9517-796409B899D3}" dt="2025-01-20T09:53:29.901" v="826" actId="478"/>
          <ac:picMkLst>
            <pc:docMk/>
            <pc:sldMk cId="0" sldId="269"/>
            <ac:picMk id="2" creationId="{00000000-0000-0000-0000-000000000000}"/>
          </ac:picMkLst>
        </pc:picChg>
        <pc:picChg chg="mod">
          <ac:chgData name="onur türker" userId="fffdc104aa23d777" providerId="LiveId" clId="{C4F59105-DABC-488A-9517-796409B899D3}" dt="2025-01-20T09:55:23.971" v="855"/>
          <ac:picMkLst>
            <pc:docMk/>
            <pc:sldMk cId="0" sldId="269"/>
            <ac:picMk id="4" creationId="{F8B4A275-3582-535B-8669-8CC08FC23F9E}"/>
          </ac:picMkLst>
        </pc:picChg>
        <pc:picChg chg="mod">
          <ac:chgData name="onur türker" userId="fffdc104aa23d777" providerId="LiveId" clId="{C4F59105-DABC-488A-9517-796409B899D3}" dt="2025-01-20T09:55:23.971" v="855"/>
          <ac:picMkLst>
            <pc:docMk/>
            <pc:sldMk cId="0" sldId="269"/>
            <ac:picMk id="5" creationId="{26CC5CB2-243D-38AF-D9E7-FFF3E7B1124F}"/>
          </ac:picMkLst>
        </pc:picChg>
      </pc:sldChg>
      <pc:sldChg chg="addSp delSp modSp mod">
        <pc:chgData name="onur türker" userId="fffdc104aa23d777" providerId="LiveId" clId="{C4F59105-DABC-488A-9517-796409B899D3}" dt="2025-01-20T09:55:40.992" v="859" actId="1076"/>
        <pc:sldMkLst>
          <pc:docMk/>
          <pc:sldMk cId="0" sldId="270"/>
        </pc:sldMkLst>
        <pc:spChg chg="mod">
          <ac:chgData name="onur türker" userId="fffdc104aa23d777" providerId="LiveId" clId="{C4F59105-DABC-488A-9517-796409B899D3}" dt="2025-01-19T17:05:17.285" v="304" actId="1076"/>
          <ac:spMkLst>
            <pc:docMk/>
            <pc:sldMk cId="0" sldId="270"/>
            <ac:spMk id="11" creationId="{00000000-0000-0000-0000-000000000000}"/>
          </ac:spMkLst>
        </pc:spChg>
        <pc:spChg chg="mod">
          <ac:chgData name="onur türker" userId="fffdc104aa23d777" providerId="LiveId" clId="{C4F59105-DABC-488A-9517-796409B899D3}" dt="2025-01-20T09:55:40.992" v="859" actId="1076"/>
          <ac:spMkLst>
            <pc:docMk/>
            <pc:sldMk cId="0" sldId="270"/>
            <ac:spMk id="288" creationId="{00000000-0000-0000-0000-000000000000}"/>
          </ac:spMkLst>
        </pc:spChg>
        <pc:grpChg chg="add mod ord">
          <ac:chgData name="onur türker" userId="fffdc104aa23d777" providerId="LiveId" clId="{C4F59105-DABC-488A-9517-796409B899D3}" dt="2025-01-20T09:55:36.017" v="858" actId="167"/>
          <ac:grpSpMkLst>
            <pc:docMk/>
            <pc:sldMk cId="0" sldId="270"/>
            <ac:grpSpMk id="3" creationId="{F0ECBD6F-3C8B-B6AF-FED9-1A931A6B3B5C}"/>
          </ac:grpSpMkLst>
        </pc:grpChg>
        <pc:picChg chg="del mod">
          <ac:chgData name="onur türker" userId="fffdc104aa23d777" providerId="LiveId" clId="{C4F59105-DABC-488A-9517-796409B899D3}" dt="2025-01-20T09:53:35.474" v="828" actId="478"/>
          <ac:picMkLst>
            <pc:docMk/>
            <pc:sldMk cId="0" sldId="270"/>
            <ac:picMk id="2" creationId="{00000000-0000-0000-0000-000000000000}"/>
          </ac:picMkLst>
        </pc:picChg>
        <pc:picChg chg="mod">
          <ac:chgData name="onur türker" userId="fffdc104aa23d777" providerId="LiveId" clId="{C4F59105-DABC-488A-9517-796409B899D3}" dt="2025-01-20T09:55:33.311" v="857"/>
          <ac:picMkLst>
            <pc:docMk/>
            <pc:sldMk cId="0" sldId="270"/>
            <ac:picMk id="4" creationId="{3BD8BAD6-F34A-C53A-1ECA-9C5C1C238072}"/>
          </ac:picMkLst>
        </pc:picChg>
        <pc:picChg chg="mod">
          <ac:chgData name="onur türker" userId="fffdc104aa23d777" providerId="LiveId" clId="{C4F59105-DABC-488A-9517-796409B899D3}" dt="2025-01-20T09:55:33.311" v="857"/>
          <ac:picMkLst>
            <pc:docMk/>
            <pc:sldMk cId="0" sldId="270"/>
            <ac:picMk id="5" creationId="{83D850D8-3EFE-5F92-35C1-AD1155AD5D87}"/>
          </ac:picMkLst>
        </pc:picChg>
      </pc:sldChg>
      <pc:sldChg chg="addSp delSp modSp mod">
        <pc:chgData name="onur türker" userId="fffdc104aa23d777" providerId="LiveId" clId="{C4F59105-DABC-488A-9517-796409B899D3}" dt="2025-01-20T09:55:55.431" v="863" actId="167"/>
        <pc:sldMkLst>
          <pc:docMk/>
          <pc:sldMk cId="0" sldId="272"/>
        </pc:sldMkLst>
        <pc:grpChg chg="add mod ord">
          <ac:chgData name="onur türker" userId="fffdc104aa23d777" providerId="LiveId" clId="{C4F59105-DABC-488A-9517-796409B899D3}" dt="2025-01-20T09:55:55.431" v="863" actId="167"/>
          <ac:grpSpMkLst>
            <pc:docMk/>
            <pc:sldMk cId="0" sldId="272"/>
            <ac:grpSpMk id="3" creationId="{31AD6D8F-1B8D-9A77-8822-65F6798902AC}"/>
          </ac:grpSpMkLst>
        </pc:grpChg>
        <pc:picChg chg="del mod">
          <ac:chgData name="onur türker" userId="fffdc104aa23d777" providerId="LiveId" clId="{C4F59105-DABC-488A-9517-796409B899D3}" dt="2025-01-20T09:53:51.992" v="832" actId="478"/>
          <ac:picMkLst>
            <pc:docMk/>
            <pc:sldMk cId="0" sldId="272"/>
            <ac:picMk id="2" creationId="{00000000-0000-0000-0000-000000000000}"/>
          </ac:picMkLst>
        </pc:picChg>
        <pc:picChg chg="mod">
          <ac:chgData name="onur türker" userId="fffdc104aa23d777" providerId="LiveId" clId="{C4F59105-DABC-488A-9517-796409B899D3}" dt="2025-01-20T09:55:51.699" v="862"/>
          <ac:picMkLst>
            <pc:docMk/>
            <pc:sldMk cId="0" sldId="272"/>
            <ac:picMk id="4" creationId="{134CD9D6-0D83-C98F-65D2-80508BB69359}"/>
          </ac:picMkLst>
        </pc:picChg>
        <pc:picChg chg="mod">
          <ac:chgData name="onur türker" userId="fffdc104aa23d777" providerId="LiveId" clId="{C4F59105-DABC-488A-9517-796409B899D3}" dt="2025-01-20T09:55:51.699" v="862"/>
          <ac:picMkLst>
            <pc:docMk/>
            <pc:sldMk cId="0" sldId="272"/>
            <ac:picMk id="5" creationId="{7DEC9EC4-1D2F-BF47-AEF3-E23A49CD6B5C}"/>
          </ac:picMkLst>
        </pc:picChg>
      </pc:sldChg>
      <pc:sldChg chg="addSp delSp modSp mod">
        <pc:chgData name="onur türker" userId="fffdc104aa23d777" providerId="LiveId" clId="{C4F59105-DABC-488A-9517-796409B899D3}" dt="2025-01-20T09:56:01.993" v="865" actId="167"/>
        <pc:sldMkLst>
          <pc:docMk/>
          <pc:sldMk cId="0" sldId="273"/>
        </pc:sldMkLst>
        <pc:grpChg chg="add mod ord">
          <ac:chgData name="onur türker" userId="fffdc104aa23d777" providerId="LiveId" clId="{C4F59105-DABC-488A-9517-796409B899D3}" dt="2025-01-20T09:56:01.993" v="865" actId="167"/>
          <ac:grpSpMkLst>
            <pc:docMk/>
            <pc:sldMk cId="0" sldId="273"/>
            <ac:grpSpMk id="3" creationId="{3B3875CB-6C33-F6E9-0A59-544D324EC8A6}"/>
          </ac:grpSpMkLst>
        </pc:grpChg>
        <pc:picChg chg="del mod">
          <ac:chgData name="onur türker" userId="fffdc104aa23d777" providerId="LiveId" clId="{C4F59105-DABC-488A-9517-796409B899D3}" dt="2025-01-20T09:53:56.858" v="834" actId="478"/>
          <ac:picMkLst>
            <pc:docMk/>
            <pc:sldMk cId="0" sldId="273"/>
            <ac:picMk id="2" creationId="{00000000-0000-0000-0000-000000000000}"/>
          </ac:picMkLst>
        </pc:picChg>
        <pc:picChg chg="mod">
          <ac:chgData name="onur türker" userId="fffdc104aa23d777" providerId="LiveId" clId="{C4F59105-DABC-488A-9517-796409B899D3}" dt="2025-01-20T09:55:58.409" v="864"/>
          <ac:picMkLst>
            <pc:docMk/>
            <pc:sldMk cId="0" sldId="273"/>
            <ac:picMk id="4" creationId="{3198DD5F-0CD2-840F-7841-1E911A42FE97}"/>
          </ac:picMkLst>
        </pc:picChg>
        <pc:picChg chg="mod">
          <ac:chgData name="onur türker" userId="fffdc104aa23d777" providerId="LiveId" clId="{C4F59105-DABC-488A-9517-796409B899D3}" dt="2025-01-20T09:55:58.409" v="864"/>
          <ac:picMkLst>
            <pc:docMk/>
            <pc:sldMk cId="0" sldId="273"/>
            <ac:picMk id="5" creationId="{0D84FF60-73DF-FC7C-3FB8-5738518FEAC7}"/>
          </ac:picMkLst>
        </pc:picChg>
      </pc:sldChg>
      <pc:sldChg chg="addSp delSp modSp mod">
        <pc:chgData name="onur türker" userId="fffdc104aa23d777" providerId="LiveId" clId="{C4F59105-DABC-488A-9517-796409B899D3}" dt="2025-01-20T09:55:48.026" v="861" actId="167"/>
        <pc:sldMkLst>
          <pc:docMk/>
          <pc:sldMk cId="3991118742" sldId="275"/>
        </pc:sldMkLst>
        <pc:grpChg chg="add mod ord">
          <ac:chgData name="onur türker" userId="fffdc104aa23d777" providerId="LiveId" clId="{C4F59105-DABC-488A-9517-796409B899D3}" dt="2025-01-20T09:55:48.026" v="861" actId="167"/>
          <ac:grpSpMkLst>
            <pc:docMk/>
            <pc:sldMk cId="3991118742" sldId="275"/>
            <ac:grpSpMk id="3" creationId="{043770C7-1108-CD8C-38AD-243A9D15BCAC}"/>
          </ac:grpSpMkLst>
        </pc:grpChg>
        <pc:picChg chg="del mod">
          <ac:chgData name="onur türker" userId="fffdc104aa23d777" providerId="LiveId" clId="{C4F59105-DABC-488A-9517-796409B899D3}" dt="2025-01-20T09:53:40.218" v="830" actId="478"/>
          <ac:picMkLst>
            <pc:docMk/>
            <pc:sldMk cId="3991118742" sldId="275"/>
            <ac:picMk id="2" creationId="{00000000-0000-0000-0000-000000000000}"/>
          </ac:picMkLst>
        </pc:picChg>
        <pc:picChg chg="mod">
          <ac:chgData name="onur türker" userId="fffdc104aa23d777" providerId="LiveId" clId="{C4F59105-DABC-488A-9517-796409B899D3}" dt="2025-01-20T09:55:43.593" v="860"/>
          <ac:picMkLst>
            <pc:docMk/>
            <pc:sldMk cId="3991118742" sldId="275"/>
            <ac:picMk id="4" creationId="{093CCAB8-7839-C6E4-977F-2C681889A9A9}"/>
          </ac:picMkLst>
        </pc:picChg>
        <pc:picChg chg="mod">
          <ac:chgData name="onur türker" userId="fffdc104aa23d777" providerId="LiveId" clId="{C4F59105-DABC-488A-9517-796409B899D3}" dt="2025-01-20T09:55:43.593" v="860"/>
          <ac:picMkLst>
            <pc:docMk/>
            <pc:sldMk cId="3991118742" sldId="275"/>
            <ac:picMk id="5" creationId="{FA40AEED-7FB8-9FEE-DC8A-EB701DC649BA}"/>
          </ac:picMkLst>
        </pc:picChg>
      </pc:sldChg>
      <pc:sldChg chg="addSp delSp modSp mod">
        <pc:chgData name="onur türker" userId="fffdc104aa23d777" providerId="LiveId" clId="{C4F59105-DABC-488A-9517-796409B899D3}" dt="2025-01-20T09:56:30.490" v="870"/>
        <pc:sldMkLst>
          <pc:docMk/>
          <pc:sldMk cId="3260547036" sldId="277"/>
        </pc:sldMkLst>
        <pc:grpChg chg="add mod">
          <ac:chgData name="onur türker" userId="fffdc104aa23d777" providerId="LiveId" clId="{C4F59105-DABC-488A-9517-796409B899D3}" dt="2025-01-20T09:56:30.490" v="870"/>
          <ac:grpSpMkLst>
            <pc:docMk/>
            <pc:sldMk cId="3260547036" sldId="277"/>
            <ac:grpSpMk id="3" creationId="{760634DC-0194-4E66-04B3-C1D5F0B840FD}"/>
          </ac:grpSpMkLst>
        </pc:grpChg>
        <pc:picChg chg="del mod">
          <ac:chgData name="onur türker" userId="fffdc104aa23d777" providerId="LiveId" clId="{C4F59105-DABC-488A-9517-796409B899D3}" dt="2025-01-20T09:56:15.644" v="869" actId="478"/>
          <ac:picMkLst>
            <pc:docMk/>
            <pc:sldMk cId="3260547036" sldId="277"/>
            <ac:picMk id="2" creationId="{00000000-0000-0000-0000-000000000000}"/>
          </ac:picMkLst>
        </pc:picChg>
        <pc:picChg chg="mod">
          <ac:chgData name="onur türker" userId="fffdc104aa23d777" providerId="LiveId" clId="{C4F59105-DABC-488A-9517-796409B899D3}" dt="2025-01-20T09:56:30.490" v="870"/>
          <ac:picMkLst>
            <pc:docMk/>
            <pc:sldMk cId="3260547036" sldId="277"/>
            <ac:picMk id="5" creationId="{0D0DF890-6B2B-157B-B259-4A7C8B057544}"/>
          </ac:picMkLst>
        </pc:picChg>
        <pc:picChg chg="mod">
          <ac:chgData name="onur türker" userId="fffdc104aa23d777" providerId="LiveId" clId="{C4F59105-DABC-488A-9517-796409B899D3}" dt="2025-01-20T09:56:30.490" v="870"/>
          <ac:picMkLst>
            <pc:docMk/>
            <pc:sldMk cId="3260547036" sldId="277"/>
            <ac:picMk id="6" creationId="{4D50664E-B299-44B8-D881-120C1C4663CC}"/>
          </ac:picMkLst>
        </pc:picChg>
      </pc:sldChg>
      <pc:sldChg chg="delSp modSp del mod">
        <pc:chgData name="onur türker" userId="fffdc104aa23d777" providerId="LiveId" clId="{C4F59105-DABC-488A-9517-796409B899D3}" dt="2025-01-20T09:57:31.576" v="872" actId="47"/>
        <pc:sldMkLst>
          <pc:docMk/>
          <pc:sldMk cId="2528781083" sldId="278"/>
        </pc:sldMkLst>
        <pc:picChg chg="del mod">
          <ac:chgData name="onur türker" userId="fffdc104aa23d777" providerId="LiveId" clId="{C4F59105-DABC-488A-9517-796409B899D3}" dt="2025-01-20T09:56:09.061" v="867" actId="478"/>
          <ac:picMkLst>
            <pc:docMk/>
            <pc:sldMk cId="2528781083" sldId="278"/>
            <ac:picMk id="2" creationId="{00000000-0000-0000-0000-000000000000}"/>
          </ac:picMkLst>
        </pc:picChg>
      </pc:sldChg>
      <pc:sldChg chg="addSp modSp mod setBg">
        <pc:chgData name="onur türker" userId="fffdc104aa23d777" providerId="LiveId" clId="{C4F59105-DABC-488A-9517-796409B899D3}" dt="2025-01-20T09:55:13.835" v="852" actId="167"/>
        <pc:sldMkLst>
          <pc:docMk/>
          <pc:sldMk cId="3372119821" sldId="279"/>
        </pc:sldMkLst>
        <pc:spChg chg="mod">
          <ac:chgData name="onur türker" userId="fffdc104aa23d777" providerId="LiveId" clId="{C4F59105-DABC-488A-9517-796409B899D3}" dt="2025-01-20T09:45:10.023" v="662" actId="1076"/>
          <ac:spMkLst>
            <pc:docMk/>
            <pc:sldMk cId="3372119821" sldId="279"/>
            <ac:spMk id="201" creationId="{00000000-0000-0000-0000-000000000000}"/>
          </ac:spMkLst>
        </pc:spChg>
        <pc:grpChg chg="add mod ord">
          <ac:chgData name="onur türker" userId="fffdc104aa23d777" providerId="LiveId" clId="{C4F59105-DABC-488A-9517-796409B899D3}" dt="2025-01-20T09:55:13.835" v="852" actId="167"/>
          <ac:grpSpMkLst>
            <pc:docMk/>
            <pc:sldMk cId="3372119821" sldId="279"/>
            <ac:grpSpMk id="2" creationId="{C0B737FE-2A01-A69C-0BFE-705620D5E7A5}"/>
          </ac:grpSpMkLst>
        </pc:grpChg>
        <pc:picChg chg="mod">
          <ac:chgData name="onur türker" userId="fffdc104aa23d777" providerId="LiveId" clId="{C4F59105-DABC-488A-9517-796409B899D3}" dt="2025-01-20T09:55:10.631" v="851"/>
          <ac:picMkLst>
            <pc:docMk/>
            <pc:sldMk cId="3372119821" sldId="279"/>
            <ac:picMk id="3" creationId="{1F47652C-1254-9B56-5392-F2B23D2DE3D0}"/>
          </ac:picMkLst>
        </pc:picChg>
        <pc:picChg chg="mod">
          <ac:chgData name="onur türker" userId="fffdc104aa23d777" providerId="LiveId" clId="{C4F59105-DABC-488A-9517-796409B899D3}" dt="2025-01-20T09:55:10.631" v="851"/>
          <ac:picMkLst>
            <pc:docMk/>
            <pc:sldMk cId="3372119821" sldId="279"/>
            <ac:picMk id="4" creationId="{F5723E59-C1C5-AE78-A831-A85CCD87B4EB}"/>
          </ac:picMkLst>
        </pc:picChg>
      </pc:sldChg>
      <pc:sldChg chg="addSp modSp mod setBg">
        <pc:chgData name="onur türker" userId="fffdc104aa23d777" providerId="LiveId" clId="{C4F59105-DABC-488A-9517-796409B899D3}" dt="2025-01-20T09:55:02.134" v="850" actId="167"/>
        <pc:sldMkLst>
          <pc:docMk/>
          <pc:sldMk cId="4142693889" sldId="281"/>
        </pc:sldMkLst>
        <pc:spChg chg="mod">
          <ac:chgData name="onur türker" userId="fffdc104aa23d777" providerId="LiveId" clId="{C4F59105-DABC-488A-9517-796409B899D3}" dt="2025-01-19T17:04:08.246" v="143" actId="1076"/>
          <ac:spMkLst>
            <pc:docMk/>
            <pc:sldMk cId="4142693889" sldId="281"/>
            <ac:spMk id="201" creationId="{00000000-0000-0000-0000-000000000000}"/>
          </ac:spMkLst>
        </pc:spChg>
        <pc:grpChg chg="add mod ord">
          <ac:chgData name="onur türker" userId="fffdc104aa23d777" providerId="LiveId" clId="{C4F59105-DABC-488A-9517-796409B899D3}" dt="2025-01-20T09:55:02.134" v="850" actId="167"/>
          <ac:grpSpMkLst>
            <pc:docMk/>
            <pc:sldMk cId="4142693889" sldId="281"/>
            <ac:grpSpMk id="3" creationId="{DF324432-B8D6-2639-97E1-1748905A8C1A}"/>
          </ac:grpSpMkLst>
        </pc:grpChg>
        <pc:picChg chg="mod">
          <ac:chgData name="onur türker" userId="fffdc104aa23d777" providerId="LiveId" clId="{C4F59105-DABC-488A-9517-796409B899D3}" dt="2025-01-20T09:54:59.036" v="849"/>
          <ac:picMkLst>
            <pc:docMk/>
            <pc:sldMk cId="4142693889" sldId="281"/>
            <ac:picMk id="4" creationId="{C58F36B3-5974-3AB2-F51E-E2605DF55C0B}"/>
          </ac:picMkLst>
        </pc:picChg>
        <pc:picChg chg="mod">
          <ac:chgData name="onur türker" userId="fffdc104aa23d777" providerId="LiveId" clId="{C4F59105-DABC-488A-9517-796409B899D3}" dt="2025-01-20T09:54:59.036" v="849"/>
          <ac:picMkLst>
            <pc:docMk/>
            <pc:sldMk cId="4142693889" sldId="281"/>
            <ac:picMk id="5" creationId="{40657F77-FE3A-41C3-8940-6C84090277F0}"/>
          </ac:picMkLst>
        </pc:picChg>
      </pc:sldChg>
      <pc:sldChg chg="add">
        <pc:chgData name="onur türker" userId="fffdc104aa23d777" providerId="LiveId" clId="{C4F59105-DABC-488A-9517-796409B899D3}" dt="2025-01-20T09:56:51.322" v="871"/>
        <pc:sldMkLst>
          <pc:docMk/>
          <pc:sldMk cId="1875017412" sldId="282"/>
        </pc:sldMkLst>
      </pc:sldChg>
      <pc:sldMasterChg chg="setBg modSldLayout">
        <pc:chgData name="onur türker" userId="fffdc104aa23d777" providerId="LiveId" clId="{C4F59105-DABC-488A-9517-796409B899D3}" dt="2025-01-20T09:51:32.418" v="802"/>
        <pc:sldMasterMkLst>
          <pc:docMk/>
          <pc:sldMasterMk cId="0" sldId="2147483648"/>
        </pc:sldMasterMkLst>
        <pc:sldLayoutChg chg="setBg">
          <pc:chgData name="onur türker" userId="fffdc104aa23d777" providerId="LiveId" clId="{C4F59105-DABC-488A-9517-796409B899D3}" dt="2025-01-20T09:51:32.418" v="802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onur türker" userId="fffdc104aa23d777" providerId="LiveId" clId="{C4F59105-DABC-488A-9517-796409B899D3}" dt="2025-01-20T09:51:32.418" v="802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onur türker" userId="fffdc104aa23d777" providerId="LiveId" clId="{C4F59105-DABC-488A-9517-796409B899D3}" dt="2025-01-20T09:51:32.418" v="802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onur türker" userId="fffdc104aa23d777" providerId="LiveId" clId="{C4F59105-DABC-488A-9517-796409B899D3}" dt="2025-01-20T09:51:32.418" v="802"/>
          <pc:sldLayoutMkLst>
            <pc:docMk/>
            <pc:sldMasterMk cId="0" sldId="2147483648"/>
            <pc:sldLayoutMk cId="0" sldId="2147483652"/>
          </pc:sldLayoutMkLst>
        </pc:sldLayoutChg>
        <pc:sldLayoutChg chg="setBg">
          <pc:chgData name="onur türker" userId="fffdc104aa23d777" providerId="LiveId" clId="{C4F59105-DABC-488A-9517-796409B899D3}" dt="2025-01-20T09:51:32.418" v="802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onur türker" userId="fffdc104aa23d777" providerId="LiveId" clId="{C4F59105-DABC-488A-9517-796409B899D3}" dt="2025-01-20T09:51:32.418" v="802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onur türker" userId="fffdc104aa23d777" providerId="LiveId" clId="{C4F59105-DABC-488A-9517-796409B899D3}" dt="2025-01-20T09:51:32.418" v="802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onur türker" userId="fffdc104aa23d777" providerId="LiveId" clId="{C4F59105-DABC-488A-9517-796409B899D3}" dt="2025-01-20T09:51:32.418" v="802"/>
          <pc:sldLayoutMkLst>
            <pc:docMk/>
            <pc:sldMasterMk cId="0" sldId="2147483648"/>
            <pc:sldLayoutMk cId="0" sldId="2147483656"/>
          </pc:sldLayoutMkLst>
        </pc:sldLayoutChg>
        <pc:sldLayoutChg chg="setBg">
          <pc:chgData name="onur türker" userId="fffdc104aa23d777" providerId="LiveId" clId="{C4F59105-DABC-488A-9517-796409B899D3}" dt="2025-01-20T09:51:32.418" v="802"/>
          <pc:sldLayoutMkLst>
            <pc:docMk/>
            <pc:sldMasterMk cId="0" sldId="2147483648"/>
            <pc:sldLayoutMk cId="0" sldId="2147483657"/>
          </pc:sldLayoutMkLst>
        </pc:sldLayoutChg>
        <pc:sldLayoutChg chg="setBg">
          <pc:chgData name="onur türker" userId="fffdc104aa23d777" providerId="LiveId" clId="{C4F59105-DABC-488A-9517-796409B899D3}" dt="2025-01-20T09:51:32.418" v="802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onur türker" userId="fffdc104aa23d777" providerId="LiveId" clId="{C4F59105-DABC-488A-9517-796409B899D3}" dt="2025-01-20T09:51:32.418" v="802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ea15ffc163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3" name="Google Shape;93;g2ea15ffc163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ea15ffc163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7" name="Google Shape;197;g2ea15ffc163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2ea15ffc163_0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0" name="Google Shape;250;g2ea15ffc163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2ea15ffc163_0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5" name="Google Shape;265;g2ea15ffc163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2ea15ffc163_0_1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9" name="Google Shape;279;g2ea15ffc163_0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2ea15ffc163_0_1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9" name="Google Shape;279;g2ea15ffc163_0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913838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2ea15ffc163_0_2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04" name="Google Shape;304;g2ea15ffc163_0_2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20" name="Google Shape;32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ea15ffc163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3" name="Google Shape;133;g2ea15ffc163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ea15ffc163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8" name="Google Shape;148;g2ea15ffc163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ea15ffc163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6" name="Google Shape;166;g2ea15ffc163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ea15ffc163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2" name="Google Shape;182;g2ea15ffc163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ea15ffc163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7" name="Google Shape;197;g2ea15ffc163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762988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ea15ffc163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7" name="Google Shape;197;g2ea15ffc163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44538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" name="Google Shape;20;p2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2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2" name="Google Shape;22;p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106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1</a:t>
            </a:fld>
            <a:endParaRPr 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547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>
            <a:extLst>
              <a:ext uri="{FF2B5EF4-FFF2-40B4-BE49-F238E27FC236}">
                <a16:creationId xmlns:a16="http://schemas.microsoft.com/office/drawing/2014/main" id="{C0B737FE-2A01-A69C-0BFE-705620D5E7A5}"/>
              </a:ext>
            </a:extLst>
          </p:cNvPr>
          <p:cNvGrpSpPr/>
          <p:nvPr/>
        </p:nvGrpSpPr>
        <p:grpSpPr>
          <a:xfrm>
            <a:off x="0" y="161085"/>
            <a:ext cx="12192000" cy="6881905"/>
            <a:chOff x="489856" y="626600"/>
            <a:chExt cx="12192000" cy="6881905"/>
          </a:xfrm>
        </p:grpSpPr>
        <p:pic>
          <p:nvPicPr>
            <p:cNvPr id="3" name="Resim 2">
              <a:extLst>
                <a:ext uri="{FF2B5EF4-FFF2-40B4-BE49-F238E27FC236}">
                  <a16:creationId xmlns:a16="http://schemas.microsoft.com/office/drawing/2014/main" id="{1F47652C-1254-9B56-5392-F2B23D2DE3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856" y="650505"/>
              <a:ext cx="12192000" cy="6858000"/>
            </a:xfrm>
            <a:prstGeom prst="rect">
              <a:avLst/>
            </a:prstGeom>
          </p:spPr>
        </p:pic>
        <p:pic>
          <p:nvPicPr>
            <p:cNvPr id="4" name="Resim 3" descr="logo, metin, yazı tipi, daire içeren bir resim&#10;&#10;Açıklama otomatik olarak oluşturuldu">
              <a:extLst>
                <a:ext uri="{FF2B5EF4-FFF2-40B4-BE49-F238E27FC236}">
                  <a16:creationId xmlns:a16="http://schemas.microsoft.com/office/drawing/2014/main" id="{F5723E59-C1C5-AE78-A831-A85CCD87B4E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2856" y="626600"/>
              <a:ext cx="1379229" cy="720403"/>
            </a:xfrm>
            <a:prstGeom prst="rect">
              <a:avLst/>
            </a:prstGeom>
          </p:spPr>
        </p:pic>
      </p:grpSp>
      <p:sp>
        <p:nvSpPr>
          <p:cNvPr id="199" name="Google Shape;199;g2ea15ffc163_0_136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g2ea15ffc163_0_136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g2ea15ffc163_0_136"/>
          <p:cNvSpPr txBox="1">
            <a:spLocks noGrp="1"/>
          </p:cNvSpPr>
          <p:nvPr>
            <p:ph type="ctrTitle"/>
          </p:nvPr>
        </p:nvSpPr>
        <p:spPr>
          <a:xfrm>
            <a:off x="41281" y="1827890"/>
            <a:ext cx="11742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2" name="Google Shape;202;g2ea15ffc163_0_136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g2ea15ffc163_0_136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g2ea15ffc163_0_136"/>
          <p:cNvSpPr txBox="1"/>
          <p:nvPr/>
        </p:nvSpPr>
        <p:spPr>
          <a:xfrm>
            <a:off x="4082250" y="626600"/>
            <a:ext cx="4732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Google Shape;171;g2ea15ffc163_0_48"/>
          <p:cNvSpPr txBox="1">
            <a:spLocks/>
          </p:cNvSpPr>
          <p:nvPr/>
        </p:nvSpPr>
        <p:spPr>
          <a:xfrm>
            <a:off x="288925" y="2137807"/>
            <a:ext cx="11742000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 algn="just"/>
            <a:r>
              <a:rPr lang="tr-TR" b="1" dirty="0" err="1">
                <a:latin typeface="Times New Roman"/>
                <a:ea typeface="Times New Roman"/>
                <a:cs typeface="Times New Roman"/>
                <a:sym typeface="Times New Roman"/>
              </a:rPr>
              <a:t>Fixed</a:t>
            </a:r>
            <a:r>
              <a:rPr lang="tr-TR" b="1" dirty="0">
                <a:latin typeface="Times New Roman"/>
                <a:ea typeface="Times New Roman"/>
                <a:cs typeface="Times New Roman"/>
                <a:sym typeface="Times New Roman"/>
              </a:rPr>
              <a:t> Logo</a:t>
            </a:r>
          </a:p>
          <a:p>
            <a:pPr lvl="0" algn="just"/>
            <a:endParaRPr lang="tr-TR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just"/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If you proceed by duplicating these slides, the size of the logo will remain constant.</a:t>
            </a:r>
          </a:p>
          <a:p>
            <a:pPr marL="0" indent="0" algn="just">
              <a:spcBef>
                <a:spcPts val="0"/>
              </a:spcBef>
            </a:pPr>
            <a:endParaRPr lang="en-US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72119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 7">
            <a:extLst>
              <a:ext uri="{FF2B5EF4-FFF2-40B4-BE49-F238E27FC236}">
                <a16:creationId xmlns:a16="http://schemas.microsoft.com/office/drawing/2014/main" id="{72F53911-EB8C-8529-3B6B-282E4567303A}"/>
              </a:ext>
            </a:extLst>
          </p:cNvPr>
          <p:cNvGrpSpPr/>
          <p:nvPr/>
        </p:nvGrpSpPr>
        <p:grpSpPr>
          <a:xfrm>
            <a:off x="0" y="161085"/>
            <a:ext cx="12192000" cy="6881905"/>
            <a:chOff x="489856" y="626600"/>
            <a:chExt cx="12192000" cy="6881905"/>
          </a:xfrm>
        </p:grpSpPr>
        <p:pic>
          <p:nvPicPr>
            <p:cNvPr id="5" name="Resim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856" y="650505"/>
              <a:ext cx="12192000" cy="6858000"/>
            </a:xfrm>
            <a:prstGeom prst="rect">
              <a:avLst/>
            </a:prstGeom>
          </p:spPr>
        </p:pic>
        <p:pic>
          <p:nvPicPr>
            <p:cNvPr id="4" name="Resim 3" descr="logo, metin, yazı tipi, daire içeren bir resim&#10;&#10;Açıklama otomatik olarak oluşturuldu">
              <a:extLst>
                <a:ext uri="{FF2B5EF4-FFF2-40B4-BE49-F238E27FC236}">
                  <a16:creationId xmlns:a16="http://schemas.microsoft.com/office/drawing/2014/main" id="{5B196C32-0626-02F5-D56A-9A2B7E15AE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2856" y="626600"/>
              <a:ext cx="1379229" cy="720403"/>
            </a:xfrm>
            <a:prstGeom prst="rect">
              <a:avLst/>
            </a:prstGeom>
          </p:spPr>
        </p:pic>
      </p:grpSp>
      <p:sp>
        <p:nvSpPr>
          <p:cNvPr id="199" name="Google Shape;199;g2ea15ffc163_0_136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g2ea15ffc163_0_136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g2ea15ffc163_0_136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g2ea15ffc163_0_136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g2ea15ffc163_0_136"/>
          <p:cNvSpPr txBox="1"/>
          <p:nvPr/>
        </p:nvSpPr>
        <p:spPr>
          <a:xfrm>
            <a:off x="4082250" y="626600"/>
            <a:ext cx="4732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5"/>
          <a:srcRect l="22000" t="55778" r="17501" b="25555"/>
          <a:stretch/>
        </p:blipFill>
        <p:spPr>
          <a:xfrm>
            <a:off x="975360" y="4023360"/>
            <a:ext cx="11064240" cy="1920240"/>
          </a:xfrm>
          <a:prstGeom prst="rect">
            <a:avLst/>
          </a:prstGeom>
        </p:spPr>
      </p:pic>
      <p:sp>
        <p:nvSpPr>
          <p:cNvPr id="6" name="Alt Başlık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18" name="Google Shape;171;g2ea15ffc163_0_48"/>
          <p:cNvSpPr txBox="1">
            <a:spLocks/>
          </p:cNvSpPr>
          <p:nvPr/>
        </p:nvSpPr>
        <p:spPr>
          <a:xfrm>
            <a:off x="911962" y="2217912"/>
            <a:ext cx="10576525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just">
              <a:spcBef>
                <a:spcPts val="0"/>
              </a:spcBef>
            </a:pP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Adjustable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Logos</a:t>
            </a:r>
          </a:p>
          <a:p>
            <a:pPr marL="0" indent="0" algn="just">
              <a:spcBef>
                <a:spcPts val="0"/>
              </a:spcBef>
            </a:pPr>
            <a:endParaRPr lang="tr-TR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indent="0" algn="just">
              <a:spcBef>
                <a:spcPts val="0"/>
              </a:spcBef>
            </a:pP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Every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logo in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this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page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is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adjustable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. </a:t>
            </a:r>
          </a:p>
          <a:p>
            <a:pPr marL="0" indent="0" algn="just">
              <a:spcBef>
                <a:spcPts val="0"/>
              </a:spcBef>
            </a:pP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If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you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want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to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go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on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with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adjustable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logos,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proceed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to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duplicate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this</a:t>
            </a:r>
            <a:r>
              <a:rPr lang="tr-TR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page</a:t>
            </a:r>
            <a:endParaRPr lang="tr-TR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1F3FE267-05EF-F667-E1B8-32E79C053E58}"/>
              </a:ext>
            </a:extLst>
          </p:cNvPr>
          <p:cNvGrpSpPr/>
          <p:nvPr/>
        </p:nvGrpSpPr>
        <p:grpSpPr>
          <a:xfrm>
            <a:off x="0" y="161085"/>
            <a:ext cx="12192000" cy="6881905"/>
            <a:chOff x="489856" y="626600"/>
            <a:chExt cx="12192000" cy="6881905"/>
          </a:xfrm>
        </p:grpSpPr>
        <p:pic>
          <p:nvPicPr>
            <p:cNvPr id="4" name="Resim 3">
              <a:extLst>
                <a:ext uri="{FF2B5EF4-FFF2-40B4-BE49-F238E27FC236}">
                  <a16:creationId xmlns:a16="http://schemas.microsoft.com/office/drawing/2014/main" id="{1FB2F321-9233-7B84-0511-815929EF9A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856" y="650505"/>
              <a:ext cx="12192000" cy="6858000"/>
            </a:xfrm>
            <a:prstGeom prst="rect">
              <a:avLst/>
            </a:prstGeom>
          </p:spPr>
        </p:pic>
        <p:pic>
          <p:nvPicPr>
            <p:cNvPr id="5" name="Resim 4" descr="logo, metin, yazı tipi, daire içeren bir resim&#10;&#10;Açıklama otomatik olarak oluşturuldu">
              <a:extLst>
                <a:ext uri="{FF2B5EF4-FFF2-40B4-BE49-F238E27FC236}">
                  <a16:creationId xmlns:a16="http://schemas.microsoft.com/office/drawing/2014/main" id="{A2D971BC-95F9-2744-2206-E0DD740E10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2856" y="626600"/>
              <a:ext cx="1379229" cy="720403"/>
            </a:xfrm>
            <a:prstGeom prst="rect">
              <a:avLst/>
            </a:prstGeom>
          </p:spPr>
        </p:pic>
      </p:grpSp>
      <p:sp>
        <p:nvSpPr>
          <p:cNvPr id="252" name="Google Shape;252;g2ea15ffc163_0_149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g2ea15ffc163_0_149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g2ea15ffc163_0_149"/>
          <p:cNvSpPr txBox="1">
            <a:spLocks noGrp="1"/>
          </p:cNvSpPr>
          <p:nvPr>
            <p:ph type="body" idx="1"/>
          </p:nvPr>
        </p:nvSpPr>
        <p:spPr>
          <a:xfrm>
            <a:off x="365650" y="1456250"/>
            <a:ext cx="11584800" cy="49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5" name="Google Shape;255;g2ea15ffc163_0_149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g2ea15ffc163_0_149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105;p4"/>
          <p:cNvSpPr txBox="1"/>
          <p:nvPr/>
        </p:nvSpPr>
        <p:spPr>
          <a:xfrm>
            <a:off x="123825" y="654191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TO TAKE HOME?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208E0005-2570-051D-FF8C-B6C4D1C8459A}"/>
              </a:ext>
            </a:extLst>
          </p:cNvPr>
          <p:cNvGrpSpPr/>
          <p:nvPr/>
        </p:nvGrpSpPr>
        <p:grpSpPr>
          <a:xfrm>
            <a:off x="0" y="161085"/>
            <a:ext cx="12192000" cy="6881905"/>
            <a:chOff x="489856" y="626600"/>
            <a:chExt cx="12192000" cy="6881905"/>
          </a:xfrm>
        </p:grpSpPr>
        <p:pic>
          <p:nvPicPr>
            <p:cNvPr id="4" name="Resim 3">
              <a:extLst>
                <a:ext uri="{FF2B5EF4-FFF2-40B4-BE49-F238E27FC236}">
                  <a16:creationId xmlns:a16="http://schemas.microsoft.com/office/drawing/2014/main" id="{F8B4A275-3582-535B-8669-8CC08FC23F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856" y="650505"/>
              <a:ext cx="12192000" cy="6858000"/>
            </a:xfrm>
            <a:prstGeom prst="rect">
              <a:avLst/>
            </a:prstGeom>
          </p:spPr>
        </p:pic>
        <p:pic>
          <p:nvPicPr>
            <p:cNvPr id="5" name="Resim 4" descr="logo, metin, yazı tipi, daire içeren bir resim&#10;&#10;Açıklama otomatik olarak oluşturuldu">
              <a:extLst>
                <a:ext uri="{FF2B5EF4-FFF2-40B4-BE49-F238E27FC236}">
                  <a16:creationId xmlns:a16="http://schemas.microsoft.com/office/drawing/2014/main" id="{26CC5CB2-243D-38AF-D9E7-FFF3E7B11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2856" y="626600"/>
              <a:ext cx="1379229" cy="720403"/>
            </a:xfrm>
            <a:prstGeom prst="rect">
              <a:avLst/>
            </a:prstGeom>
          </p:spPr>
        </p:pic>
      </p:grpSp>
      <p:sp>
        <p:nvSpPr>
          <p:cNvPr id="267" name="Google Shape;267;g2ea15ffc163_0_165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g2ea15ffc163_0_165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g2ea15ffc163_0_165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g2ea15ffc163_0_165"/>
          <p:cNvSpPr txBox="1">
            <a:spLocks noGrp="1"/>
          </p:cNvSpPr>
          <p:nvPr>
            <p:ph type="body" idx="1"/>
          </p:nvPr>
        </p:nvSpPr>
        <p:spPr>
          <a:xfrm>
            <a:off x="365650" y="1456250"/>
            <a:ext cx="11584800" cy="49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105;p4"/>
          <p:cNvSpPr txBox="1"/>
          <p:nvPr/>
        </p:nvSpPr>
        <p:spPr>
          <a:xfrm>
            <a:off x="123825" y="654191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QUESTIONS AND SUGGESTIONS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F0ECBD6F-3C8B-B6AF-FED9-1A931A6B3B5C}"/>
              </a:ext>
            </a:extLst>
          </p:cNvPr>
          <p:cNvGrpSpPr/>
          <p:nvPr/>
        </p:nvGrpSpPr>
        <p:grpSpPr>
          <a:xfrm>
            <a:off x="0" y="161085"/>
            <a:ext cx="12192000" cy="6881905"/>
            <a:chOff x="489856" y="626600"/>
            <a:chExt cx="12192000" cy="6881905"/>
          </a:xfrm>
        </p:grpSpPr>
        <p:pic>
          <p:nvPicPr>
            <p:cNvPr id="4" name="Resim 3">
              <a:extLst>
                <a:ext uri="{FF2B5EF4-FFF2-40B4-BE49-F238E27FC236}">
                  <a16:creationId xmlns:a16="http://schemas.microsoft.com/office/drawing/2014/main" id="{3BD8BAD6-F34A-C53A-1ECA-9C5C1C2380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856" y="650505"/>
              <a:ext cx="12192000" cy="6858000"/>
            </a:xfrm>
            <a:prstGeom prst="rect">
              <a:avLst/>
            </a:prstGeom>
          </p:spPr>
        </p:pic>
        <p:pic>
          <p:nvPicPr>
            <p:cNvPr id="5" name="Resim 4" descr="logo, metin, yazı tipi, daire içeren bir resim&#10;&#10;Açıklama otomatik olarak oluşturuldu">
              <a:extLst>
                <a:ext uri="{FF2B5EF4-FFF2-40B4-BE49-F238E27FC236}">
                  <a16:creationId xmlns:a16="http://schemas.microsoft.com/office/drawing/2014/main" id="{83D850D8-3EFE-5F92-35C1-AD1155AD5D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2856" y="626600"/>
              <a:ext cx="1379229" cy="720403"/>
            </a:xfrm>
            <a:prstGeom prst="rect">
              <a:avLst/>
            </a:prstGeom>
          </p:spPr>
        </p:pic>
      </p:grpSp>
      <p:sp>
        <p:nvSpPr>
          <p:cNvPr id="281" name="Google Shape;281;g2ea15ffc163_0_181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g2ea15ffc163_0_181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g2ea15ffc163_0_18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5" name="Google Shape;285;g2ea15ffc163_0_181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g2ea15ffc163_0_181"/>
          <p:cNvSpPr txBox="1">
            <a:spLocks noGrp="1"/>
          </p:cNvSpPr>
          <p:nvPr>
            <p:ph type="body" idx="1"/>
          </p:nvPr>
        </p:nvSpPr>
        <p:spPr>
          <a:xfrm>
            <a:off x="123000" y="1364868"/>
            <a:ext cx="11584800" cy="49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Google Shape;105;p4"/>
          <p:cNvSpPr txBox="1"/>
          <p:nvPr/>
        </p:nvSpPr>
        <p:spPr>
          <a:xfrm>
            <a:off x="123825" y="654191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RECOMMENDED WEEKLY STUDIES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043770C7-1108-CD8C-38AD-243A9D15BCAC}"/>
              </a:ext>
            </a:extLst>
          </p:cNvPr>
          <p:cNvGrpSpPr/>
          <p:nvPr/>
        </p:nvGrpSpPr>
        <p:grpSpPr>
          <a:xfrm>
            <a:off x="0" y="161085"/>
            <a:ext cx="12192000" cy="6881905"/>
            <a:chOff x="489856" y="626600"/>
            <a:chExt cx="12192000" cy="6881905"/>
          </a:xfrm>
        </p:grpSpPr>
        <p:pic>
          <p:nvPicPr>
            <p:cNvPr id="4" name="Resim 3">
              <a:extLst>
                <a:ext uri="{FF2B5EF4-FFF2-40B4-BE49-F238E27FC236}">
                  <a16:creationId xmlns:a16="http://schemas.microsoft.com/office/drawing/2014/main" id="{093CCAB8-7839-C6E4-977F-2C681889A9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856" y="650505"/>
              <a:ext cx="12192000" cy="6858000"/>
            </a:xfrm>
            <a:prstGeom prst="rect">
              <a:avLst/>
            </a:prstGeom>
          </p:spPr>
        </p:pic>
        <p:pic>
          <p:nvPicPr>
            <p:cNvPr id="5" name="Resim 4" descr="logo, metin, yazı tipi, daire içeren bir resim&#10;&#10;Açıklama otomatik olarak oluşturuldu">
              <a:extLst>
                <a:ext uri="{FF2B5EF4-FFF2-40B4-BE49-F238E27FC236}">
                  <a16:creationId xmlns:a16="http://schemas.microsoft.com/office/drawing/2014/main" id="{FA40AEED-7FB8-9FEE-DC8A-EB701DC649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2856" y="626600"/>
              <a:ext cx="1379229" cy="720403"/>
            </a:xfrm>
            <a:prstGeom prst="rect">
              <a:avLst/>
            </a:prstGeom>
          </p:spPr>
        </p:pic>
      </p:grpSp>
      <p:sp>
        <p:nvSpPr>
          <p:cNvPr id="281" name="Google Shape;281;g2ea15ffc163_0_181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g2ea15ffc163_0_181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g2ea15ffc163_0_18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5" name="Google Shape;285;g2ea15ffc163_0_181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g2ea15ffc163_0_181"/>
          <p:cNvSpPr txBox="1">
            <a:spLocks noGrp="1"/>
          </p:cNvSpPr>
          <p:nvPr>
            <p:ph type="body" idx="1"/>
          </p:nvPr>
        </p:nvSpPr>
        <p:spPr>
          <a:xfrm>
            <a:off x="365650" y="1456250"/>
            <a:ext cx="11584800" cy="49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105;p4"/>
          <p:cNvSpPr txBox="1"/>
          <p:nvPr/>
        </p:nvSpPr>
        <p:spPr>
          <a:xfrm>
            <a:off x="123825" y="654191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1118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31AD6D8F-1B8D-9A77-8822-65F6798902AC}"/>
              </a:ext>
            </a:extLst>
          </p:cNvPr>
          <p:cNvGrpSpPr/>
          <p:nvPr/>
        </p:nvGrpSpPr>
        <p:grpSpPr>
          <a:xfrm>
            <a:off x="0" y="161085"/>
            <a:ext cx="12192000" cy="6881905"/>
            <a:chOff x="489856" y="626600"/>
            <a:chExt cx="12192000" cy="6881905"/>
          </a:xfrm>
        </p:grpSpPr>
        <p:pic>
          <p:nvPicPr>
            <p:cNvPr id="4" name="Resim 3">
              <a:extLst>
                <a:ext uri="{FF2B5EF4-FFF2-40B4-BE49-F238E27FC236}">
                  <a16:creationId xmlns:a16="http://schemas.microsoft.com/office/drawing/2014/main" id="{134CD9D6-0D83-C98F-65D2-80508BB693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856" y="650505"/>
              <a:ext cx="12192000" cy="6858000"/>
            </a:xfrm>
            <a:prstGeom prst="rect">
              <a:avLst/>
            </a:prstGeom>
          </p:spPr>
        </p:pic>
        <p:pic>
          <p:nvPicPr>
            <p:cNvPr id="5" name="Resim 4" descr="logo, metin, yazı tipi, daire içeren bir resim&#10;&#10;Açıklama otomatik olarak oluşturuldu">
              <a:extLst>
                <a:ext uri="{FF2B5EF4-FFF2-40B4-BE49-F238E27FC236}">
                  <a16:creationId xmlns:a16="http://schemas.microsoft.com/office/drawing/2014/main" id="{7DEC9EC4-1D2F-BF47-AEF3-E23A49CD6B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2856" y="626600"/>
              <a:ext cx="1379229" cy="720403"/>
            </a:xfrm>
            <a:prstGeom prst="rect">
              <a:avLst/>
            </a:prstGeom>
          </p:spPr>
        </p:pic>
      </p:grpSp>
      <p:sp>
        <p:nvSpPr>
          <p:cNvPr id="306" name="Google Shape;306;g2ea15ffc163_0_213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g2ea15ffc163_0_213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g2ea15ffc163_0_2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9" name="Google Shape;309;g2ea15ffc163_0_213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g2ea15ffc163_0_213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g2ea15ffc163_0_213"/>
          <p:cNvSpPr txBox="1">
            <a:spLocks noGrp="1"/>
          </p:cNvSpPr>
          <p:nvPr>
            <p:ph type="body" idx="1"/>
          </p:nvPr>
        </p:nvSpPr>
        <p:spPr>
          <a:xfrm>
            <a:off x="365650" y="1456250"/>
            <a:ext cx="11584800" cy="49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5;p4"/>
          <p:cNvSpPr txBox="1"/>
          <p:nvPr/>
        </p:nvSpPr>
        <p:spPr>
          <a:xfrm>
            <a:off x="123825" y="654191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ABOUT THE NEXT </a:t>
            </a:r>
            <a:r>
              <a:rPr lang="tr-TR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WEEK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3B3875CB-6C33-F6E9-0A59-544D324EC8A6}"/>
              </a:ext>
            </a:extLst>
          </p:cNvPr>
          <p:cNvGrpSpPr/>
          <p:nvPr/>
        </p:nvGrpSpPr>
        <p:grpSpPr>
          <a:xfrm>
            <a:off x="0" y="161085"/>
            <a:ext cx="12192000" cy="6881905"/>
            <a:chOff x="489856" y="626600"/>
            <a:chExt cx="12192000" cy="6881905"/>
          </a:xfrm>
        </p:grpSpPr>
        <p:pic>
          <p:nvPicPr>
            <p:cNvPr id="4" name="Resim 3">
              <a:extLst>
                <a:ext uri="{FF2B5EF4-FFF2-40B4-BE49-F238E27FC236}">
                  <a16:creationId xmlns:a16="http://schemas.microsoft.com/office/drawing/2014/main" id="{3198DD5F-0CD2-840F-7841-1E911A42FE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856" y="650505"/>
              <a:ext cx="12192000" cy="6858000"/>
            </a:xfrm>
            <a:prstGeom prst="rect">
              <a:avLst/>
            </a:prstGeom>
          </p:spPr>
        </p:pic>
        <p:pic>
          <p:nvPicPr>
            <p:cNvPr id="5" name="Resim 4" descr="logo, metin, yazı tipi, daire içeren bir resim&#10;&#10;Açıklama otomatik olarak oluşturuldu">
              <a:extLst>
                <a:ext uri="{FF2B5EF4-FFF2-40B4-BE49-F238E27FC236}">
                  <a16:creationId xmlns:a16="http://schemas.microsoft.com/office/drawing/2014/main" id="{0D84FF60-73DF-FC7C-3FB8-5738518FEA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2856" y="626600"/>
              <a:ext cx="1379229" cy="720403"/>
            </a:xfrm>
            <a:prstGeom prst="rect">
              <a:avLst/>
            </a:prstGeom>
          </p:spPr>
        </p:pic>
      </p:grpSp>
      <p:sp>
        <p:nvSpPr>
          <p:cNvPr id="322" name="Google Shape;322;p14"/>
          <p:cNvSpPr/>
          <p:nvPr/>
        </p:nvSpPr>
        <p:spPr>
          <a:xfrm>
            <a:off x="3973830" y="556477"/>
            <a:ext cx="4807132" cy="54298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14"/>
          <p:cNvSpPr txBox="1">
            <a:spLocks noGrp="1"/>
          </p:cNvSpPr>
          <p:nvPr>
            <p:ph type="ctrTitle"/>
          </p:nvPr>
        </p:nvSpPr>
        <p:spPr>
          <a:xfrm>
            <a:off x="225017" y="2860676"/>
            <a:ext cx="11741966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………….. – …………………………</a:t>
            </a:r>
            <a:b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Since course presentations are private, using the texts and images contained herein on social media or </a:t>
            </a: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else 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without permission from the course instructor is against the regulations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Law No. 6698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metin, ekran görüntüsü, yazı tipi, tasarım içeren bir resim&#10;&#10;Açıklama otomatik olarak oluşturuldu">
            <a:extLst>
              <a:ext uri="{FF2B5EF4-FFF2-40B4-BE49-F238E27FC236}">
                <a16:creationId xmlns:a16="http://schemas.microsoft.com/office/drawing/2014/main" id="{0E26F222-C635-2E66-59C4-BFD9CD6932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" y="428"/>
            <a:ext cx="12190476" cy="6857143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D12E24BD-2945-6D4B-DB52-D3B64B8133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6123007"/>
            <a:ext cx="12190476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017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8F56E31C-A39B-4BC9-8999-C0E805BB55F0}"/>
              </a:ext>
            </a:extLst>
          </p:cNvPr>
          <p:cNvGrpSpPr/>
          <p:nvPr/>
        </p:nvGrpSpPr>
        <p:grpSpPr>
          <a:xfrm>
            <a:off x="0" y="161085"/>
            <a:ext cx="12192000" cy="6881905"/>
            <a:chOff x="489856" y="626600"/>
            <a:chExt cx="12192000" cy="6881905"/>
          </a:xfrm>
        </p:grpSpPr>
        <p:pic>
          <p:nvPicPr>
            <p:cNvPr id="4" name="Resim 3">
              <a:extLst>
                <a:ext uri="{FF2B5EF4-FFF2-40B4-BE49-F238E27FC236}">
                  <a16:creationId xmlns:a16="http://schemas.microsoft.com/office/drawing/2014/main" id="{718D2AA5-BF33-868E-988D-9233E54DD4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856" y="650505"/>
              <a:ext cx="12192000" cy="6858000"/>
            </a:xfrm>
            <a:prstGeom prst="rect">
              <a:avLst/>
            </a:prstGeom>
          </p:spPr>
        </p:pic>
        <p:pic>
          <p:nvPicPr>
            <p:cNvPr id="5" name="Resim 4" descr="logo, metin, yazı tipi, daire içeren bir resim&#10;&#10;Açıklama otomatik olarak oluşturuldu">
              <a:extLst>
                <a:ext uri="{FF2B5EF4-FFF2-40B4-BE49-F238E27FC236}">
                  <a16:creationId xmlns:a16="http://schemas.microsoft.com/office/drawing/2014/main" id="{98591502-EBDF-2375-B62A-C588131BAA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2856" y="626600"/>
              <a:ext cx="1379229" cy="720403"/>
            </a:xfrm>
            <a:prstGeom prst="rect">
              <a:avLst/>
            </a:prstGeom>
          </p:spPr>
        </p:pic>
      </p:grpSp>
      <p:sp>
        <p:nvSpPr>
          <p:cNvPr id="95" name="Google Shape;95;g2ea15ffc163_1_5"/>
          <p:cNvSpPr/>
          <p:nvPr/>
        </p:nvSpPr>
        <p:spPr>
          <a:xfrm>
            <a:off x="6203330" y="2200217"/>
            <a:ext cx="4807200" cy="42885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6" name="Google Shape;96;g2ea15ffc163_1_5"/>
          <p:cNvGraphicFramePr/>
          <p:nvPr>
            <p:extLst>
              <p:ext uri="{D42A27DB-BD31-4B8C-83A1-F6EECF244321}">
                <p14:modId xmlns:p14="http://schemas.microsoft.com/office/powerpoint/2010/main" val="4105983553"/>
              </p:ext>
            </p:extLst>
          </p:nvPr>
        </p:nvGraphicFramePr>
        <p:xfrm>
          <a:off x="266400" y="1206395"/>
          <a:ext cx="11925600" cy="5044999"/>
        </p:xfrm>
        <a:graphic>
          <a:graphicData uri="http://schemas.openxmlformats.org/drawingml/2006/table">
            <a:tbl>
              <a:tblPr>
                <a:noFill/>
                <a:tableStyleId>{5CB98283-D54F-4C51-9321-1DCDE0975A6A}</a:tableStyleId>
              </a:tblPr>
              <a:tblGrid>
                <a:gridCol w="331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r>
                        <a:rPr lang="tr-TR" sz="1800" b="1" i="0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of </a:t>
                      </a:r>
                      <a:r>
                        <a:rPr lang="tr-TR" sz="1800" b="1" i="0" u="none" strike="noStrike" cap="none" baseline="0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Department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 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Code</a:t>
                      </a:r>
                      <a:r>
                        <a:rPr lang="tr-TR" sz="1800" b="1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r>
                        <a:rPr lang="tr-TR" sz="1800" b="1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Name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i="0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Week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20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u="none" strike="noStrike" cap="none" baseline="0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Day</a:t>
                      </a:r>
                      <a:r>
                        <a:rPr lang="tr-TR" sz="1800" b="1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baseline="0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r>
                        <a:rPr lang="tr-TR" sz="1800" b="1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Time</a:t>
                      </a:r>
                      <a:endParaRPr sz="1800" b="1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i="0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Credit</a:t>
                      </a:r>
                      <a:r>
                        <a:rPr lang="tr-TR" sz="1800" b="1" i="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/ACTS</a:t>
                      </a:r>
                      <a:r>
                        <a:rPr lang="tr-TR" sz="1800" b="1" i="0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i="0" u="none" strike="noStrike" cap="none" baseline="0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Informations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Examination</a:t>
                      </a:r>
                      <a:r>
                        <a:rPr lang="tr-TR" sz="1800" b="1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baseline="0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Type</a:t>
                      </a:r>
                      <a:r>
                        <a:rPr lang="tr-TR" sz="1800" b="1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baseline="0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r>
                        <a:rPr lang="tr-TR" sz="1800" b="1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Gradings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Instructor’s</a:t>
                      </a:r>
                      <a:r>
                        <a:rPr lang="tr-TR" sz="1800" b="1" i="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Name</a:t>
                      </a:r>
                      <a:r>
                        <a:rPr lang="tr-TR" sz="1800" b="1" i="0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&amp;</a:t>
                      </a:r>
                      <a:r>
                        <a:rPr lang="tr-TR" sz="1800" b="1" i="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i="0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Surname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E-mail</a:t>
                      </a:r>
                      <a:r>
                        <a:rPr lang="tr-TR" sz="1800" b="1" u="none" strike="noStrike" cap="none" baseline="0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&amp; Phone: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Instructor’s</a:t>
                      </a:r>
                      <a:r>
                        <a:rPr lang="tr-TR" sz="1800" b="1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Room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Office </a:t>
                      </a:r>
                      <a:r>
                        <a:rPr lang="tr-TR" sz="1800" b="1" i="0" u="none" strike="noStrike" cap="none" dirty="0" err="1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Hours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GBS Link 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ALMS Link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AVESIS Link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B45E8D68-4C4C-9871-55C1-C008C1003293}"/>
              </a:ext>
            </a:extLst>
          </p:cNvPr>
          <p:cNvGrpSpPr/>
          <p:nvPr/>
        </p:nvGrpSpPr>
        <p:grpSpPr>
          <a:xfrm>
            <a:off x="0" y="161085"/>
            <a:ext cx="12192000" cy="6881905"/>
            <a:chOff x="489856" y="626600"/>
            <a:chExt cx="12192000" cy="6881905"/>
          </a:xfrm>
        </p:grpSpPr>
        <p:pic>
          <p:nvPicPr>
            <p:cNvPr id="4" name="Resim 3">
              <a:extLst>
                <a:ext uri="{FF2B5EF4-FFF2-40B4-BE49-F238E27FC236}">
                  <a16:creationId xmlns:a16="http://schemas.microsoft.com/office/drawing/2014/main" id="{5A95874A-C5FC-5323-D32D-62631517A7F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856" y="650505"/>
              <a:ext cx="12192000" cy="6858000"/>
            </a:xfrm>
            <a:prstGeom prst="rect">
              <a:avLst/>
            </a:prstGeom>
          </p:spPr>
        </p:pic>
        <p:pic>
          <p:nvPicPr>
            <p:cNvPr id="5" name="Resim 4" descr="logo, metin, yazı tipi, daire içeren bir resim&#10;&#10;Açıklama otomatik olarak oluşturuldu">
              <a:extLst>
                <a:ext uri="{FF2B5EF4-FFF2-40B4-BE49-F238E27FC236}">
                  <a16:creationId xmlns:a16="http://schemas.microsoft.com/office/drawing/2014/main" id="{C718F46B-8AE9-832F-0D33-706E05F4BC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2856" y="626600"/>
              <a:ext cx="1379229" cy="720403"/>
            </a:xfrm>
            <a:prstGeom prst="rect">
              <a:avLst/>
            </a:prstGeom>
          </p:spPr>
        </p:pic>
      </p:grpSp>
      <p:sp>
        <p:nvSpPr>
          <p:cNvPr id="104" name="Google Shape;104;p4"/>
          <p:cNvSpPr/>
          <p:nvPr/>
        </p:nvSpPr>
        <p:spPr>
          <a:xfrm>
            <a:off x="39685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4"/>
          <p:cNvSpPr txBox="1"/>
          <p:nvPr/>
        </p:nvSpPr>
        <p:spPr>
          <a:xfrm>
            <a:off x="123825" y="654191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 </a:t>
            </a:r>
            <a:r>
              <a:rPr lang="tr-TR" sz="24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WEEKS</a:t>
            </a:r>
            <a:r>
              <a:rPr lang="tr-TR" sz="24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’</a:t>
            </a:r>
            <a:r>
              <a:rPr lang="tr-TR" sz="24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COURSE CONTENTS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4"/>
          <p:cNvSpPr txBox="1">
            <a:spLocks noGrp="1"/>
          </p:cNvSpPr>
          <p:nvPr>
            <p:ph type="body" idx="1"/>
          </p:nvPr>
        </p:nvSpPr>
        <p:spPr>
          <a:xfrm>
            <a:off x="7635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Google Shape;107;p4"/>
          <p:cNvSpPr txBox="1"/>
          <p:nvPr/>
        </p:nvSpPr>
        <p:spPr>
          <a:xfrm>
            <a:off x="95745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4"/>
          <p:cNvSpPr txBox="1">
            <a:spLocks noGrp="1"/>
          </p:cNvSpPr>
          <p:nvPr>
            <p:ph type="body" idx="2"/>
          </p:nvPr>
        </p:nvSpPr>
        <p:spPr>
          <a:xfrm>
            <a:off x="7635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buNone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Google Shape;111;p4"/>
          <p:cNvSpPr txBox="1">
            <a:spLocks noGrp="1"/>
          </p:cNvSpPr>
          <p:nvPr>
            <p:ph type="body" idx="1"/>
          </p:nvPr>
        </p:nvSpPr>
        <p:spPr>
          <a:xfrm>
            <a:off x="626913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Google Shape;112;p4"/>
          <p:cNvSpPr txBox="1">
            <a:spLocks noGrp="1"/>
          </p:cNvSpPr>
          <p:nvPr>
            <p:ph type="body" idx="2"/>
          </p:nvPr>
        </p:nvSpPr>
        <p:spPr>
          <a:xfrm>
            <a:off x="626913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>
            <a:extLst>
              <a:ext uri="{FF2B5EF4-FFF2-40B4-BE49-F238E27FC236}">
                <a16:creationId xmlns:a16="http://schemas.microsoft.com/office/drawing/2014/main" id="{001DE98A-519C-6691-458A-032E3E187A58}"/>
              </a:ext>
            </a:extLst>
          </p:cNvPr>
          <p:cNvGrpSpPr/>
          <p:nvPr/>
        </p:nvGrpSpPr>
        <p:grpSpPr>
          <a:xfrm>
            <a:off x="0" y="161085"/>
            <a:ext cx="12192000" cy="6881905"/>
            <a:chOff x="489856" y="626600"/>
            <a:chExt cx="12192000" cy="6881905"/>
          </a:xfrm>
        </p:grpSpPr>
        <p:pic>
          <p:nvPicPr>
            <p:cNvPr id="3" name="Resim 2">
              <a:extLst>
                <a:ext uri="{FF2B5EF4-FFF2-40B4-BE49-F238E27FC236}">
                  <a16:creationId xmlns:a16="http://schemas.microsoft.com/office/drawing/2014/main" id="{4A491A75-9CCE-DA3B-CC08-3A0CEB9E96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856" y="650505"/>
              <a:ext cx="12192000" cy="6858000"/>
            </a:xfrm>
            <a:prstGeom prst="rect">
              <a:avLst/>
            </a:prstGeom>
          </p:spPr>
        </p:pic>
        <p:pic>
          <p:nvPicPr>
            <p:cNvPr id="5" name="Resim 4" descr="logo, metin, yazı tipi, daire içeren bir resim&#10;&#10;Açıklama otomatik olarak oluşturuldu">
              <a:extLst>
                <a:ext uri="{FF2B5EF4-FFF2-40B4-BE49-F238E27FC236}">
                  <a16:creationId xmlns:a16="http://schemas.microsoft.com/office/drawing/2014/main" id="{0FAA20D5-A738-629D-AED0-6CC1200BF7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2856" y="626600"/>
              <a:ext cx="1379229" cy="720403"/>
            </a:xfrm>
            <a:prstGeom prst="rect">
              <a:avLst/>
            </a:prstGeom>
          </p:spPr>
        </p:pic>
      </p:grpSp>
      <p:sp>
        <p:nvSpPr>
          <p:cNvPr id="135" name="Google Shape;135;g2ea15ffc163_0_13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g2ea15ffc163_0_13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g2ea15ffc163_0_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" name="Google Shape;138;g2ea15ffc163_0_13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g2ea15ffc163_0_13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105;p4"/>
          <p:cNvSpPr txBox="1"/>
          <p:nvPr/>
        </p:nvSpPr>
        <p:spPr>
          <a:xfrm>
            <a:off x="123825" y="654191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WEEKLY LEARNING OUTCOMES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>
            <a:extLst>
              <a:ext uri="{FF2B5EF4-FFF2-40B4-BE49-F238E27FC236}">
                <a16:creationId xmlns:a16="http://schemas.microsoft.com/office/drawing/2014/main" id="{8D0ABA29-ED6E-0C3E-F748-0458CD808580}"/>
              </a:ext>
            </a:extLst>
          </p:cNvPr>
          <p:cNvGrpSpPr/>
          <p:nvPr/>
        </p:nvGrpSpPr>
        <p:grpSpPr>
          <a:xfrm>
            <a:off x="0" y="161085"/>
            <a:ext cx="12192000" cy="6881905"/>
            <a:chOff x="489856" y="626600"/>
            <a:chExt cx="12192000" cy="6881905"/>
          </a:xfrm>
        </p:grpSpPr>
        <p:pic>
          <p:nvPicPr>
            <p:cNvPr id="3" name="Resim 2">
              <a:extLst>
                <a:ext uri="{FF2B5EF4-FFF2-40B4-BE49-F238E27FC236}">
                  <a16:creationId xmlns:a16="http://schemas.microsoft.com/office/drawing/2014/main" id="{1BE88081-66E7-EF80-1D73-EBB72E83ED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856" y="650505"/>
              <a:ext cx="12192000" cy="6858000"/>
            </a:xfrm>
            <a:prstGeom prst="rect">
              <a:avLst/>
            </a:prstGeom>
          </p:spPr>
        </p:pic>
        <p:pic>
          <p:nvPicPr>
            <p:cNvPr id="4" name="Resim 3" descr="logo, metin, yazı tipi, daire içeren bir resim&#10;&#10;Açıklama otomatik olarak oluşturuldu">
              <a:extLst>
                <a:ext uri="{FF2B5EF4-FFF2-40B4-BE49-F238E27FC236}">
                  <a16:creationId xmlns:a16="http://schemas.microsoft.com/office/drawing/2014/main" id="{5613907D-5380-913C-4A39-CEDEF8C4A2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2856" y="626600"/>
              <a:ext cx="1379229" cy="720403"/>
            </a:xfrm>
            <a:prstGeom prst="rect">
              <a:avLst/>
            </a:prstGeom>
          </p:spPr>
        </p:pic>
      </p:grpSp>
      <p:sp>
        <p:nvSpPr>
          <p:cNvPr id="120" name="Google Shape;120;p5"/>
          <p:cNvSpPr/>
          <p:nvPr/>
        </p:nvSpPr>
        <p:spPr>
          <a:xfrm>
            <a:off x="3973830" y="556477"/>
            <a:ext cx="4807132" cy="54298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/>
          <p:cNvSpPr txBox="1"/>
          <p:nvPr/>
        </p:nvSpPr>
        <p:spPr>
          <a:xfrm>
            <a:off x="4119804" y="580395"/>
            <a:ext cx="333072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Google Shape;123;p5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5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5;p4"/>
          <p:cNvSpPr txBox="1"/>
          <p:nvPr/>
        </p:nvSpPr>
        <p:spPr>
          <a:xfrm>
            <a:off x="481421" y="881488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ABOUT THE PREVIOUS COURSE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A1CD9E26-C2F8-5861-03AB-BA13A9278A7B}"/>
              </a:ext>
            </a:extLst>
          </p:cNvPr>
          <p:cNvGrpSpPr/>
          <p:nvPr/>
        </p:nvGrpSpPr>
        <p:grpSpPr>
          <a:xfrm>
            <a:off x="0" y="161085"/>
            <a:ext cx="12192000" cy="6881905"/>
            <a:chOff x="489856" y="626600"/>
            <a:chExt cx="12192000" cy="6881905"/>
          </a:xfrm>
        </p:grpSpPr>
        <p:pic>
          <p:nvPicPr>
            <p:cNvPr id="4" name="Resim 3">
              <a:extLst>
                <a:ext uri="{FF2B5EF4-FFF2-40B4-BE49-F238E27FC236}">
                  <a16:creationId xmlns:a16="http://schemas.microsoft.com/office/drawing/2014/main" id="{E5EB2CFD-D212-4B66-C255-21018242E8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856" y="650505"/>
              <a:ext cx="12192000" cy="6858000"/>
            </a:xfrm>
            <a:prstGeom prst="rect">
              <a:avLst/>
            </a:prstGeom>
          </p:spPr>
        </p:pic>
        <p:pic>
          <p:nvPicPr>
            <p:cNvPr id="5" name="Resim 4" descr="logo, metin, yazı tipi, daire içeren bir resim&#10;&#10;Açıklama otomatik olarak oluşturuldu">
              <a:extLst>
                <a:ext uri="{FF2B5EF4-FFF2-40B4-BE49-F238E27FC236}">
                  <a16:creationId xmlns:a16="http://schemas.microsoft.com/office/drawing/2014/main" id="{CAD2EF8A-063A-A4FC-1A93-93E60BF6F0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2856" y="626600"/>
              <a:ext cx="1379229" cy="720403"/>
            </a:xfrm>
            <a:prstGeom prst="rect">
              <a:avLst/>
            </a:prstGeom>
          </p:spPr>
        </p:pic>
      </p:grpSp>
      <p:sp>
        <p:nvSpPr>
          <p:cNvPr id="150" name="Google Shape;150;g2ea15ffc163_0_29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g2ea15ffc163_0_29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g2ea15ffc163_0_29"/>
          <p:cNvSpPr txBox="1">
            <a:spLocks noGrp="1"/>
          </p:cNvSpPr>
          <p:nvPr>
            <p:ph type="ctrTitle"/>
          </p:nvPr>
        </p:nvSpPr>
        <p:spPr>
          <a:xfrm>
            <a:off x="288925" y="1657940"/>
            <a:ext cx="11742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" name="Google Shape;153;g2ea15ffc163_0_29"/>
          <p:cNvSpPr txBox="1">
            <a:spLocks noGrp="1"/>
          </p:cNvSpPr>
          <p:nvPr>
            <p:ph type="subTitle" idx="1"/>
          </p:nvPr>
        </p:nvSpPr>
        <p:spPr>
          <a:xfrm>
            <a:off x="288925" y="4137615"/>
            <a:ext cx="11742000" cy="21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" name="Google Shape;154;g2ea15ffc163_0_29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g2ea15ffc163_0_29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g2ea15ffc163_0_29"/>
          <p:cNvSpPr txBox="1"/>
          <p:nvPr/>
        </p:nvSpPr>
        <p:spPr>
          <a:xfrm>
            <a:off x="2521050" y="2698925"/>
            <a:ext cx="5856900" cy="31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09.00-09.50/ 1st </a:t>
            </a:r>
            <a:r>
              <a:rPr lang="tr-TR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10.00-10.50/ </a:t>
            </a:r>
            <a:r>
              <a:rPr lang="tr-TR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2nd </a:t>
            </a:r>
            <a:r>
              <a:rPr lang="tr-TR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11.00-11.50/ </a:t>
            </a:r>
            <a:r>
              <a:rPr lang="tr-TR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3rd </a:t>
            </a:r>
            <a:r>
              <a:rPr lang="tr-TR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12.00-12.50/ 4</a:t>
            </a:r>
            <a:r>
              <a:rPr lang="tr-TR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 </a:t>
            </a:r>
            <a:r>
              <a:rPr lang="tr-TR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9" name="Google Shape;159;g2ea15ffc163_0_29"/>
          <p:cNvPicPr preferRelativeResize="0"/>
          <p:nvPr/>
        </p:nvPicPr>
        <p:blipFill rotWithShape="1">
          <a:blip r:embed="rId5">
            <a:alphaModFix/>
          </a:blip>
          <a:srcRect l="26333" t="23998" r="20703" b="21593"/>
          <a:stretch/>
        </p:blipFill>
        <p:spPr>
          <a:xfrm>
            <a:off x="789150" y="2480675"/>
            <a:ext cx="1731891" cy="177912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05;p4"/>
          <p:cNvSpPr txBox="1"/>
          <p:nvPr/>
        </p:nvSpPr>
        <p:spPr>
          <a:xfrm>
            <a:off x="123825" y="654191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DAILY FLOW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939190B5-51DC-7CB8-83AC-BC582E20F304}"/>
              </a:ext>
            </a:extLst>
          </p:cNvPr>
          <p:cNvGrpSpPr/>
          <p:nvPr/>
        </p:nvGrpSpPr>
        <p:grpSpPr>
          <a:xfrm>
            <a:off x="0" y="161085"/>
            <a:ext cx="12192000" cy="6881905"/>
            <a:chOff x="489856" y="626600"/>
            <a:chExt cx="12192000" cy="6881905"/>
          </a:xfrm>
        </p:grpSpPr>
        <p:pic>
          <p:nvPicPr>
            <p:cNvPr id="4" name="Resim 3">
              <a:extLst>
                <a:ext uri="{FF2B5EF4-FFF2-40B4-BE49-F238E27FC236}">
                  <a16:creationId xmlns:a16="http://schemas.microsoft.com/office/drawing/2014/main" id="{9AA2D940-7093-05E1-BAEB-495BB9BB7A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856" y="650505"/>
              <a:ext cx="12192000" cy="6858000"/>
            </a:xfrm>
            <a:prstGeom prst="rect">
              <a:avLst/>
            </a:prstGeom>
          </p:spPr>
        </p:pic>
        <p:pic>
          <p:nvPicPr>
            <p:cNvPr id="5" name="Resim 4" descr="logo, metin, yazı tipi, daire içeren bir resim&#10;&#10;Açıklama otomatik olarak oluşturuldu">
              <a:extLst>
                <a:ext uri="{FF2B5EF4-FFF2-40B4-BE49-F238E27FC236}">
                  <a16:creationId xmlns:a16="http://schemas.microsoft.com/office/drawing/2014/main" id="{27F761B5-66CC-1FBC-9352-4F7186C8D9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2856" y="626600"/>
              <a:ext cx="1379229" cy="720403"/>
            </a:xfrm>
            <a:prstGeom prst="rect">
              <a:avLst/>
            </a:prstGeom>
          </p:spPr>
        </p:pic>
      </p:grpSp>
      <p:sp>
        <p:nvSpPr>
          <p:cNvPr id="168" name="Google Shape;168;g2ea15ffc163_0_48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g2ea15ffc163_0_48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g2ea15ffc163_0_48"/>
          <p:cNvSpPr txBox="1">
            <a:spLocks noGrp="1"/>
          </p:cNvSpPr>
          <p:nvPr>
            <p:ph type="ctrTitle"/>
          </p:nvPr>
        </p:nvSpPr>
        <p:spPr>
          <a:xfrm>
            <a:off x="288925" y="1657940"/>
            <a:ext cx="11742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1" name="Google Shape;171;g2ea15ffc163_0_48"/>
          <p:cNvSpPr txBox="1">
            <a:spLocks noGrp="1"/>
          </p:cNvSpPr>
          <p:nvPr>
            <p:ph type="subTitle" idx="1"/>
          </p:nvPr>
        </p:nvSpPr>
        <p:spPr>
          <a:xfrm>
            <a:off x="288925" y="2652157"/>
            <a:ext cx="11742000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</a:t>
            </a:r>
            <a:r>
              <a:rPr lang="tr-TR" dirty="0" err="1"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tr-TR" dirty="0">
                <a:latin typeface="Times New Roman"/>
                <a:ea typeface="Times New Roman"/>
                <a:cs typeface="Times New Roman"/>
                <a:sym typeface="Times New Roman"/>
              </a:rPr>
              <a:t> be </a:t>
            </a:r>
            <a:r>
              <a:rPr lang="tr-TR" dirty="0" err="1">
                <a:latin typeface="Times New Roman"/>
                <a:ea typeface="Times New Roman"/>
                <a:cs typeface="Times New Roman"/>
                <a:sym typeface="Times New Roman"/>
              </a:rPr>
              <a:t>used</a:t>
            </a: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2" name="Google Shape;172;g2ea15ffc163_0_48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g2ea15ffc163_0_48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5;p4"/>
          <p:cNvSpPr txBox="1"/>
          <p:nvPr/>
        </p:nvSpPr>
        <p:spPr>
          <a:xfrm>
            <a:off x="552380" y="1256158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 HEADER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>
            <a:extLst>
              <a:ext uri="{FF2B5EF4-FFF2-40B4-BE49-F238E27FC236}">
                <a16:creationId xmlns:a16="http://schemas.microsoft.com/office/drawing/2014/main" id="{8707F6F8-26DB-384B-6E8E-2CEBCCBF0817}"/>
              </a:ext>
            </a:extLst>
          </p:cNvPr>
          <p:cNvGrpSpPr/>
          <p:nvPr/>
        </p:nvGrpSpPr>
        <p:grpSpPr>
          <a:xfrm>
            <a:off x="0" y="161085"/>
            <a:ext cx="12192000" cy="6881905"/>
            <a:chOff x="489856" y="626600"/>
            <a:chExt cx="12192000" cy="6881905"/>
          </a:xfrm>
        </p:grpSpPr>
        <p:pic>
          <p:nvPicPr>
            <p:cNvPr id="3" name="Resim 2">
              <a:extLst>
                <a:ext uri="{FF2B5EF4-FFF2-40B4-BE49-F238E27FC236}">
                  <a16:creationId xmlns:a16="http://schemas.microsoft.com/office/drawing/2014/main" id="{DC652F91-5664-D7CE-CC8A-C35A65BEA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856" y="650505"/>
              <a:ext cx="12192000" cy="6858000"/>
            </a:xfrm>
            <a:prstGeom prst="rect">
              <a:avLst/>
            </a:prstGeom>
          </p:spPr>
        </p:pic>
        <p:pic>
          <p:nvPicPr>
            <p:cNvPr id="4" name="Resim 3" descr="logo, metin, yazı tipi, daire içeren bir resim&#10;&#10;Açıklama otomatik olarak oluşturuldu">
              <a:extLst>
                <a:ext uri="{FF2B5EF4-FFF2-40B4-BE49-F238E27FC236}">
                  <a16:creationId xmlns:a16="http://schemas.microsoft.com/office/drawing/2014/main" id="{0A3EA0FF-B6AA-E559-977A-15E28B154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2856" y="626600"/>
              <a:ext cx="1379229" cy="720403"/>
            </a:xfrm>
            <a:prstGeom prst="rect">
              <a:avLst/>
            </a:prstGeom>
          </p:spPr>
        </p:pic>
      </p:grpSp>
      <p:sp>
        <p:nvSpPr>
          <p:cNvPr id="184" name="Google Shape;184;g2ea15ffc163_0_81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g2ea15ffc163_0_81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g2ea15ffc163_0_8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" name="Google Shape;187;g2ea15ffc163_0_81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0188325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endParaRPr lang="tr-TR"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will be used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8" name="Google Shape;188;g2ea15ffc163_0_81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g2ea15ffc163_0_81"/>
          <p:cNvSpPr/>
          <p:nvPr/>
        </p:nvSpPr>
        <p:spPr>
          <a:xfrm>
            <a:off x="4119805" y="47832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1" name="Google Shape;191;g2ea15ffc163_0_8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lang="tr-TR"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lang="tr-TR"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2" name="Google Shape;192;g2ea15ffc163_0_81"/>
          <p:cNvSpPr txBox="1"/>
          <p:nvPr/>
        </p:nvSpPr>
        <p:spPr>
          <a:xfrm>
            <a:off x="4011325" y="597150"/>
            <a:ext cx="4732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DF324432-B8D6-2639-97E1-1748905A8C1A}"/>
              </a:ext>
            </a:extLst>
          </p:cNvPr>
          <p:cNvGrpSpPr/>
          <p:nvPr/>
        </p:nvGrpSpPr>
        <p:grpSpPr>
          <a:xfrm>
            <a:off x="0" y="161085"/>
            <a:ext cx="12192000" cy="6881905"/>
            <a:chOff x="489856" y="626600"/>
            <a:chExt cx="12192000" cy="6881905"/>
          </a:xfrm>
        </p:grpSpPr>
        <p:pic>
          <p:nvPicPr>
            <p:cNvPr id="4" name="Resim 3">
              <a:extLst>
                <a:ext uri="{FF2B5EF4-FFF2-40B4-BE49-F238E27FC236}">
                  <a16:creationId xmlns:a16="http://schemas.microsoft.com/office/drawing/2014/main" id="{C58F36B3-5974-3AB2-F51E-E2605DF55C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856" y="650505"/>
              <a:ext cx="12192000" cy="6858000"/>
            </a:xfrm>
            <a:prstGeom prst="rect">
              <a:avLst/>
            </a:prstGeom>
          </p:spPr>
        </p:pic>
        <p:pic>
          <p:nvPicPr>
            <p:cNvPr id="5" name="Resim 4" descr="logo, metin, yazı tipi, daire içeren bir resim&#10;&#10;Açıklama otomatik olarak oluşturuldu">
              <a:extLst>
                <a:ext uri="{FF2B5EF4-FFF2-40B4-BE49-F238E27FC236}">
                  <a16:creationId xmlns:a16="http://schemas.microsoft.com/office/drawing/2014/main" id="{40657F77-FE3A-41C3-8940-6C84090277F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2856" y="626600"/>
              <a:ext cx="1379229" cy="720403"/>
            </a:xfrm>
            <a:prstGeom prst="rect">
              <a:avLst/>
            </a:prstGeom>
          </p:spPr>
        </p:pic>
      </p:grpSp>
      <p:sp>
        <p:nvSpPr>
          <p:cNvPr id="199" name="Google Shape;199;g2ea15ffc163_0_136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g2ea15ffc163_0_136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g2ea15ffc163_0_136"/>
          <p:cNvSpPr txBox="1">
            <a:spLocks noGrp="1"/>
          </p:cNvSpPr>
          <p:nvPr>
            <p:ph type="title"/>
          </p:nvPr>
        </p:nvSpPr>
        <p:spPr>
          <a:xfrm>
            <a:off x="1190550" y="83751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" name="Google Shape;207;g2ea15ffc163_0_1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4864768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will be used</a:t>
            </a:r>
          </a:p>
          <a:p>
            <a:pPr marL="0" indent="0" algn="ctr">
              <a:spcBef>
                <a:spcPts val="0"/>
              </a:spcBef>
              <a:buSzPts val="24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Metin Yer Tutucusu 1"/>
          <p:cNvSpPr>
            <a:spLocks noGrp="1"/>
          </p:cNvSpPr>
          <p:nvPr>
            <p:ph type="body" idx="2"/>
          </p:nvPr>
        </p:nvSpPr>
        <p:spPr>
          <a:xfrm>
            <a:off x="5785104" y="1825625"/>
            <a:ext cx="5482389" cy="4351338"/>
          </a:xfrm>
        </p:spPr>
        <p:txBody>
          <a:bodyPr/>
          <a:lstStyle/>
          <a:p>
            <a:pPr lvl="0"/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</a:p>
          <a:p>
            <a:endParaRPr lang="en-US" dirty="0"/>
          </a:p>
        </p:txBody>
      </p:sp>
      <p:sp>
        <p:nvSpPr>
          <p:cNvPr id="202" name="Google Shape;202;g2ea15ffc163_0_136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g2ea15ffc163_0_136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g2ea15ffc163_0_136"/>
          <p:cNvSpPr txBox="1"/>
          <p:nvPr/>
        </p:nvSpPr>
        <p:spPr>
          <a:xfrm>
            <a:off x="4082250" y="626600"/>
            <a:ext cx="4732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42693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351</Words>
  <Application>Microsoft Office PowerPoint</Application>
  <PresentationFormat>Geniş ekran</PresentationFormat>
  <Paragraphs>61</Paragraphs>
  <Slides>18</Slides>
  <Notes>16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 </vt:lpstr>
      <vt:lpstr> </vt:lpstr>
      <vt:lpstr> </vt:lpstr>
      <vt:lpstr> </vt:lpstr>
      <vt:lpstr> </vt:lpstr>
      <vt:lpstr>PowerPoint Sunusu</vt:lpstr>
      <vt:lpstr>PowerPoint Sunusu</vt:lpstr>
      <vt:lpstr>PowerPoint Sunusu</vt:lpstr>
      <vt:lpstr> </vt:lpstr>
      <vt:lpstr> </vt:lpstr>
      <vt:lpstr> </vt:lpstr>
      <vt:lpstr>………….. – …………………………  Since course presentations are private, using the texts and images contained herein on social media or else without permission from the course instructor is against the regulations Law No. 6698.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bkerigan</dc:creator>
  <cp:lastModifiedBy>Serhat Kahyaoglu</cp:lastModifiedBy>
  <cp:revision>47</cp:revision>
  <dcterms:modified xsi:type="dcterms:W3CDTF">2025-01-30T12:17:44Z</dcterms:modified>
</cp:coreProperties>
</file>