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82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9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3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58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85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60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65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12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05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36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37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5806-DAE7-4078-90D4-43D42F42B8CB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FBA81-6DAE-44A7-B841-6B00DFD72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11439" cy="68580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45777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1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706721" y="314007"/>
            <a:ext cx="5070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/>
          </a:p>
          <a:p>
            <a:endParaRPr lang="tr-TR" sz="2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600" b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6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6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6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6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6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6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6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6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009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706721" y="314007"/>
            <a:ext cx="5070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00501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slaytları sağ tuş&gt;&gt; slayt çoğalt ile çoğaltarak ilerlerseniz tüm logoların boyutu ve yerinin sabit kalacağı slaytları kullanabileceksiniz.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838200" y="1066800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4884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0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568176" y="413890"/>
            <a:ext cx="59776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ÖĞRENDİK?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67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872978" y="314007"/>
            <a:ext cx="5070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SORU VE ÖNERİLER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038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2800633" y="340133"/>
            <a:ext cx="77494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ÖNERİLEN HAFTALIK ÇALIŞMALAR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568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66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263377" y="314007"/>
            <a:ext cx="68920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BİR SONRAKİ DERS HAKKINDA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59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4524141" y="374047"/>
            <a:ext cx="363618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KAYNAKÇA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51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38200" y="12404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Dersine ait sunumlar özel olduğu için burada yer alan  metin ve görsellerin, </a:t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, </a:t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i="1" u="sng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dirty="0" smtClean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endParaRPr lang="tr-TR" dirty="0" smtClean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0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5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İçerik Yer Tutucusu 2"/>
          <p:cNvSpPr txBox="1">
            <a:spLocks/>
          </p:cNvSpPr>
          <p:nvPr/>
        </p:nvSpPr>
        <p:spPr>
          <a:xfrm>
            <a:off x="838200" y="2005012"/>
            <a:ext cx="7239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endParaRPr lang="tr-TR" dirty="0" smtClean="0"/>
          </a:p>
          <a:p>
            <a:r>
              <a:rPr lang="tr-TR" i="1" u="sng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i="1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Her hafta için farklı olarak </a:t>
            </a:r>
            <a:r>
              <a:rPr lang="tr-TR" i="1" dirty="0" err="1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ATATÜRK’ten</a:t>
            </a:r>
            <a:r>
              <a:rPr lang="tr-TR" i="1" dirty="0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 bir deyiş eklenebilir.</a:t>
            </a:r>
            <a:endParaRPr lang="tr-TR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329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953492" y="2286000"/>
            <a:ext cx="879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KATILIMINIZ </a:t>
            </a:r>
            <a:r>
              <a:rPr lang="tr-TR" sz="4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İÇİN TEŞEKKÜRLER…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grpSp>
        <p:nvGrpSpPr>
          <p:cNvPr id="4" name="Grup 3"/>
          <p:cNvGrpSpPr/>
          <p:nvPr/>
        </p:nvGrpSpPr>
        <p:grpSpPr>
          <a:xfrm>
            <a:off x="353274" y="1848975"/>
            <a:ext cx="4461681" cy="3162026"/>
            <a:chOff x="0" y="1921575"/>
            <a:chExt cx="4461681" cy="3162026"/>
          </a:xfrm>
        </p:grpSpPr>
        <p:sp>
          <p:nvSpPr>
            <p:cNvPr id="5" name="Google Shape;105;p2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Bölümün Adı		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8" name="Google Shape;106;p2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Dersin Kodu ve Adı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9" name="Google Shape;107;p2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Dersin Haftası					:</a:t>
              </a:r>
              <a:endParaRPr sz="2800" b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0" name="Google Shape;108;p2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Dersin Günü ve Saati	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1" name="Google Shape;109;p2"/>
            <p:cNvSpPr/>
            <p:nvPr/>
          </p:nvSpPr>
          <p:spPr>
            <a:xfrm>
              <a:off x="0" y="4067521"/>
              <a:ext cx="4461681" cy="460137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Ders Kredi ve AKTS Bilgileri	:</a:t>
              </a: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2" name="Google Shape;110;p2"/>
            <p:cNvSpPr/>
            <p:nvPr/>
          </p:nvSpPr>
          <p:spPr>
            <a:xfrm>
              <a:off x="0" y="460747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Sınav Şekli Not Dağılımı		:</a:t>
              </a: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grpSp>
        <p:nvGrpSpPr>
          <p:cNvPr id="13" name="Grup 12"/>
          <p:cNvGrpSpPr/>
          <p:nvPr/>
        </p:nvGrpSpPr>
        <p:grpSpPr>
          <a:xfrm>
            <a:off x="4986876" y="1848975"/>
            <a:ext cx="7073400" cy="3162026"/>
            <a:chOff x="4699500" y="1921575"/>
            <a:chExt cx="7073400" cy="3162026"/>
          </a:xfrm>
        </p:grpSpPr>
        <p:sp>
          <p:nvSpPr>
            <p:cNvPr id="14" name="Google Shape;111;p2"/>
            <p:cNvSpPr/>
            <p:nvPr/>
          </p:nvSpPr>
          <p:spPr>
            <a:xfrm>
              <a:off x="4699500" y="1921575"/>
              <a:ext cx="707340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5" name="Google Shape;112;p2"/>
            <p:cNvSpPr/>
            <p:nvPr/>
          </p:nvSpPr>
          <p:spPr>
            <a:xfrm>
              <a:off x="4699500" y="2411450"/>
              <a:ext cx="7073400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" name="Google Shape;113;p2"/>
            <p:cNvSpPr/>
            <p:nvPr/>
          </p:nvSpPr>
          <p:spPr>
            <a:xfrm>
              <a:off x="4699500" y="2913824"/>
              <a:ext cx="707340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7" name="Google Shape;114;p2"/>
            <p:cNvSpPr/>
            <p:nvPr/>
          </p:nvSpPr>
          <p:spPr>
            <a:xfrm>
              <a:off x="4699500" y="3480698"/>
              <a:ext cx="707340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8" name="Google Shape;115;p2"/>
            <p:cNvSpPr/>
            <p:nvPr/>
          </p:nvSpPr>
          <p:spPr>
            <a:xfrm>
              <a:off x="4699500" y="4067521"/>
              <a:ext cx="7073400" cy="460137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9" name="Google Shape;116;p2"/>
            <p:cNvSpPr/>
            <p:nvPr/>
          </p:nvSpPr>
          <p:spPr>
            <a:xfrm>
              <a:off x="4699500" y="4607470"/>
              <a:ext cx="707340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pic>
        <p:nvPicPr>
          <p:cNvPr id="20" name="Resim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45777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9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grpSp>
        <p:nvGrpSpPr>
          <p:cNvPr id="4" name="Grup 3"/>
          <p:cNvGrpSpPr/>
          <p:nvPr/>
        </p:nvGrpSpPr>
        <p:grpSpPr>
          <a:xfrm>
            <a:off x="154024" y="1579139"/>
            <a:ext cx="11816303" cy="3799196"/>
            <a:chOff x="-2" y="1921574"/>
            <a:chExt cx="11906252" cy="3807296"/>
          </a:xfrm>
        </p:grpSpPr>
        <p:sp>
          <p:nvSpPr>
            <p:cNvPr id="5" name="Google Shape;134;p3"/>
            <p:cNvSpPr/>
            <p:nvPr/>
          </p:nvSpPr>
          <p:spPr>
            <a:xfrm>
              <a:off x="4699500" y="1921575"/>
              <a:ext cx="720675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8" name="Google Shape;136;p3"/>
            <p:cNvSpPr/>
            <p:nvPr/>
          </p:nvSpPr>
          <p:spPr>
            <a:xfrm>
              <a:off x="4699500" y="2913824"/>
              <a:ext cx="720675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9" name="Google Shape;137;p3"/>
            <p:cNvSpPr/>
            <p:nvPr/>
          </p:nvSpPr>
          <p:spPr>
            <a:xfrm>
              <a:off x="4699500" y="3480698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0" name="Google Shape;139;p3"/>
            <p:cNvSpPr/>
            <p:nvPr/>
          </p:nvSpPr>
          <p:spPr>
            <a:xfrm>
              <a:off x="4699500" y="4091990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1" name="Google Shape;128;p3"/>
            <p:cNvSpPr/>
            <p:nvPr/>
          </p:nvSpPr>
          <p:spPr>
            <a:xfrm>
              <a:off x="0" y="1921574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Dersin Öğretim Elemanı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2" name="Google Shape;129;p3"/>
            <p:cNvSpPr/>
            <p:nvPr/>
          </p:nvSpPr>
          <p:spPr>
            <a:xfrm>
              <a:off x="0" y="2411449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E-Posta ve Telefon 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3" name="Google Shape;130;p3"/>
            <p:cNvSpPr/>
            <p:nvPr/>
          </p:nvSpPr>
          <p:spPr>
            <a:xfrm>
              <a:off x="0" y="2913823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Öğr. Elemanının Odası		:</a:t>
              </a: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4" name="Google Shape;131;p3"/>
            <p:cNvSpPr/>
            <p:nvPr/>
          </p:nvSpPr>
          <p:spPr>
            <a:xfrm>
              <a:off x="0" y="3480697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Danışmanlık Bilgileri    		:</a:t>
              </a: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5" name="Google Shape;133;p3"/>
            <p:cNvSpPr/>
            <p:nvPr/>
          </p:nvSpPr>
          <p:spPr>
            <a:xfrm>
              <a:off x="-1" y="407766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GBS Linki                       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" name="Google Shape;140;p3"/>
            <p:cNvSpPr/>
            <p:nvPr/>
          </p:nvSpPr>
          <p:spPr>
            <a:xfrm>
              <a:off x="-2" y="463311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ALMS Linki                       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7" name="Google Shape;141;p3"/>
            <p:cNvSpPr/>
            <p:nvPr/>
          </p:nvSpPr>
          <p:spPr>
            <a:xfrm>
              <a:off x="4699500" y="4630634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8" name="Google Shape;142;p3"/>
            <p:cNvSpPr/>
            <p:nvPr/>
          </p:nvSpPr>
          <p:spPr>
            <a:xfrm>
              <a:off x="0" y="525273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AVESİS Linki                       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9" name="Google Shape;143;p3"/>
            <p:cNvSpPr/>
            <p:nvPr/>
          </p:nvSpPr>
          <p:spPr>
            <a:xfrm>
              <a:off x="4699500" y="5252738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sp>
        <p:nvSpPr>
          <p:cNvPr id="20" name="Google Shape;134;p3"/>
          <p:cNvSpPr/>
          <p:nvPr/>
        </p:nvSpPr>
        <p:spPr>
          <a:xfrm>
            <a:off x="4818022" y="2052798"/>
            <a:ext cx="7152305" cy="411278"/>
          </a:xfrm>
          <a:custGeom>
            <a:avLst/>
            <a:gdLst/>
            <a:ahLst/>
            <a:cxnLst/>
            <a:rect l="l" t="t" r="r" b="b"/>
            <a:pathLst>
              <a:path w="2979420" h="492125" extrusionOk="0">
                <a:moveTo>
                  <a:pt x="2979280" y="0"/>
                </a:moveTo>
                <a:lnTo>
                  <a:pt x="0" y="0"/>
                </a:lnTo>
                <a:lnTo>
                  <a:pt x="0" y="491959"/>
                </a:lnTo>
                <a:lnTo>
                  <a:pt x="2979280" y="491959"/>
                </a:lnTo>
                <a:lnTo>
                  <a:pt x="297928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21" name="Resim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66696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0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685940" y="328605"/>
            <a:ext cx="683658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HAFTALIK DERS KONULARI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5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2902639" y="328605"/>
            <a:ext cx="782403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HAFTALIK ÖĞRENİM KAZANIMLARI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3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408849" y="374047"/>
            <a:ext cx="683658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ÖNCEKİ DERS HAKKINDA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169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4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789150" y="2452100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kdörtgen 4"/>
          <p:cNvSpPr/>
          <p:nvPr/>
        </p:nvSpPr>
        <p:spPr>
          <a:xfrm>
            <a:off x="2521041" y="2661566"/>
            <a:ext cx="3453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09.00-09.50/ 1.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10.00-10.50/ 2.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11.00-11.50/ 3.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12.00-12.50/ 4. DERS </a:t>
            </a:r>
          </a:p>
        </p:txBody>
      </p:sp>
      <p:sp>
        <p:nvSpPr>
          <p:cNvPr id="8" name="Google Shape;141;g2ea15ffc163_0_13"/>
          <p:cNvSpPr txBox="1"/>
          <p:nvPr/>
        </p:nvSpPr>
        <p:spPr>
          <a:xfrm>
            <a:off x="4247560" y="314007"/>
            <a:ext cx="384074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GÜNLÜK AKIŞ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9277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15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817733" y="20958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/>
          </a:p>
          <a:p>
            <a:endParaRPr lang="tr-TR" smtClean="0"/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smtClean="0"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mtClean="0"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u="sng" smtClean="0"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mtClean="0"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mtClean="0"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u="sng" smtClean="0"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mtClean="0"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u="sng" smtClean="0"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mtClean="0"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endParaRPr lang="tr-TR" dirty="0"/>
          </a:p>
        </p:txBody>
      </p:sp>
      <p:sp>
        <p:nvSpPr>
          <p:cNvPr id="5" name="Google Shape;141;g2ea15ffc163_0_13"/>
          <p:cNvSpPr txBox="1"/>
          <p:nvPr/>
        </p:nvSpPr>
        <p:spPr>
          <a:xfrm>
            <a:off x="3706721" y="314007"/>
            <a:ext cx="5070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-1059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1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67532" cy="123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4" name="Google Shape;141;g2ea15ffc163_0_13"/>
          <p:cNvSpPr txBox="1"/>
          <p:nvPr/>
        </p:nvSpPr>
        <p:spPr>
          <a:xfrm>
            <a:off x="3706721" y="314007"/>
            <a:ext cx="507013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b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4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4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4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4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endParaRPr lang="tr-TR" dirty="0"/>
          </a:p>
        </p:txBody>
      </p:sp>
      <p:sp>
        <p:nvSpPr>
          <p:cNvPr id="8" name="İçerik Yer Tutucusu 7"/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400" u="sng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339</Words>
  <Application>Microsoft Office PowerPoint</Application>
  <PresentationFormat>Geniş ekran</PresentationFormat>
  <Paragraphs>71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4</cp:revision>
  <dcterms:created xsi:type="dcterms:W3CDTF">2025-01-08T13:07:03Z</dcterms:created>
  <dcterms:modified xsi:type="dcterms:W3CDTF">2025-09-08T09:49:15Z</dcterms:modified>
</cp:coreProperties>
</file>