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38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596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56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171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856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6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390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00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66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97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6276-4463-49BE-A5BE-A41B36D263EF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705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C6276-4463-49BE-A5BE-A41B36D263EF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93A05-6D0B-49C7-9DC4-F46FCC674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17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438492" y="656555"/>
            <a:ext cx="889158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 smtClean="0">
                <a:solidFill>
                  <a:schemeClr val="accent5">
                    <a:lumMod val="50000"/>
                  </a:schemeClr>
                </a:solidFill>
              </a:rPr>
              <a:t>T.C.</a:t>
            </a:r>
          </a:p>
          <a:p>
            <a:pPr algn="ctr"/>
            <a:endParaRPr lang="tr-TR" sz="44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tr-TR" sz="4400" b="1" dirty="0" smtClean="0">
                <a:solidFill>
                  <a:schemeClr val="accent5">
                    <a:lumMod val="50000"/>
                  </a:schemeClr>
                </a:solidFill>
              </a:rPr>
              <a:t>İSTANBUL GELİŞİM ÜNİVERSİTESİ</a:t>
            </a:r>
          </a:p>
          <a:p>
            <a:pPr algn="ctr"/>
            <a:endParaRPr lang="tr-TR" dirty="0"/>
          </a:p>
        </p:txBody>
      </p:sp>
      <p:pic>
        <p:nvPicPr>
          <p:cNvPr id="4" name="Picture 2" descr="Meslek Yüksekokul Logoları - Sağlık Hizmetleri Meslek Yüksekokul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424" y="2602626"/>
            <a:ext cx="4285856" cy="2238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dirty="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764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İçerik Yer Tutucusu 2"/>
          <p:cNvSpPr txBox="1">
            <a:spLocks/>
          </p:cNvSpPr>
          <p:nvPr/>
        </p:nvSpPr>
        <p:spPr>
          <a:xfrm>
            <a:off x="780011" y="158394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slaytları sağ tuş&gt;&gt; slayt çoğalt ile çoğaltarak ilerlerseniz tüm logoların boyutu ve yerinin sabit kalacağı slaytları kullanabileceksiniz.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838200" y="1066800"/>
            <a:ext cx="10515600" cy="937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Sabit Logo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519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374213" y="-379074"/>
            <a:ext cx="597760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BUGÜN NELER ÖĞRENDİK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560934" y="-282553"/>
            <a:ext cx="5070131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SORU VE ÖNERİLER  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901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2549481" y="-148883"/>
            <a:ext cx="7749403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ÖNERİLEN HAFTALIK ÇALIŞMALAR  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278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4080795" y="-436393"/>
            <a:ext cx="3636187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KAYNAKÇA  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860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216668" y="-260555"/>
            <a:ext cx="689200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BİR SONRAKİ DERS HAKKINDA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461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Google Shape;344;g2ea15ffc163_0_229" descr="kişi, şahıs, insan yüzü, giyim, askeri üniforma içeren bir resim&#10;&#10;Açıklama otomatik olarak oluşturuldu"/>
          <p:cNvPicPr preferRelativeResize="0"/>
          <p:nvPr/>
        </p:nvPicPr>
        <p:blipFill rotWithShape="1">
          <a:blip r:embed="rId3">
            <a:alphaModFix/>
          </a:blip>
          <a:srcRect l="16533"/>
          <a:stretch/>
        </p:blipFill>
        <p:spPr>
          <a:xfrm>
            <a:off x="8511347" y="1597797"/>
            <a:ext cx="3570201" cy="46207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İçerik Yer Tutucusu 2"/>
          <p:cNvSpPr txBox="1">
            <a:spLocks/>
          </p:cNvSpPr>
          <p:nvPr/>
        </p:nvSpPr>
        <p:spPr>
          <a:xfrm>
            <a:off x="838200" y="2005012"/>
            <a:ext cx="7239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mtClean="0"/>
          </a:p>
          <a:p>
            <a:endParaRPr lang="tr-TR" smtClean="0"/>
          </a:p>
          <a:p>
            <a:r>
              <a:rPr lang="tr-TR" i="1" u="sng" smtClean="0">
                <a:solidFill>
                  <a:srgbClr val="172652"/>
                </a:solidFill>
                <a:ea typeface="Times New Roman"/>
                <a:cs typeface="Times New Roman"/>
                <a:sym typeface="Times New Roman"/>
              </a:rPr>
              <a:t>NOT: </a:t>
            </a:r>
            <a:r>
              <a:rPr lang="tr-TR" i="1" smtClean="0">
                <a:solidFill>
                  <a:srgbClr val="172652"/>
                </a:solidFill>
                <a:ea typeface="Times New Roman"/>
                <a:cs typeface="Times New Roman"/>
                <a:sym typeface="Times New Roman"/>
              </a:rPr>
              <a:t>Her hafta için farklı olarak ATATÜRK’ten bir deyiş eklenebilir.</a:t>
            </a:r>
            <a:endParaRPr lang="tr-TR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tr-TR" dirty="0"/>
          </a:p>
        </p:txBody>
      </p:sp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875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953492" y="2286000"/>
            <a:ext cx="8794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KATILIMINIZ İÇİN TEŞEKKÜRLER…</a:t>
            </a:r>
            <a:endParaRPr lang="tr-TR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  <p:sp>
        <p:nvSpPr>
          <p:cNvPr id="6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57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7" y="0"/>
            <a:ext cx="12192000" cy="6858000"/>
          </a:xfrm>
          <a:prstGeom prst="rect">
            <a:avLst/>
          </a:prstGeom>
        </p:spPr>
      </p:pic>
      <p:sp>
        <p:nvSpPr>
          <p:cNvPr id="10" name="Dikdörtgen 9"/>
          <p:cNvSpPr/>
          <p:nvPr/>
        </p:nvSpPr>
        <p:spPr>
          <a:xfrm>
            <a:off x="544831" y="1280255"/>
            <a:ext cx="11385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Bölümün Adı		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: </a:t>
            </a:r>
            <a:endParaRPr lang="tr-TR" sz="2400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Kodu ve Adı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Haftası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Günü ve Saati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 Kredi/AKTS Bilgileri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Sınav Şekli/ Not Dağılımı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</a:t>
            </a:r>
            <a:r>
              <a:rPr lang="tr-TR" sz="2400" b="1" dirty="0" err="1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	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: </a:t>
            </a:r>
            <a:endParaRPr lang="tr-TR" sz="2400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E-posta ve Telefon		:</a:t>
            </a:r>
          </a:p>
          <a:p>
            <a:r>
              <a:rPr lang="tr-TR" sz="2400" b="1" dirty="0" err="1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 Odası	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:</a:t>
            </a:r>
            <a:endParaRPr lang="tr-TR" sz="2400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Danışmanlık Bilgileri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GBS Linki		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:</a:t>
            </a:r>
            <a:endParaRPr lang="tr-TR" sz="2400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ALMS Linki		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:</a:t>
            </a:r>
            <a:endParaRPr lang="tr-TR" sz="2400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AVESİS Linki		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dirty="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79869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85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076340" y="-66836"/>
            <a:ext cx="6836587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14 HAFTALIK DERS KONULARI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491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2698824" y="0"/>
            <a:ext cx="7525869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HAFTALIK ÖĞRENİM KAZANIMLARI  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74053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73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281782" y="0"/>
            <a:ext cx="6836587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ÖNCEKİ DERS HAKKINDA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635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931654" y="-178436"/>
            <a:ext cx="384074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GÜNLÜK AKIŞ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Google Shape;163;g2ea15ffc163_0_29"/>
          <p:cNvPicPr preferRelativeResize="0"/>
          <p:nvPr/>
        </p:nvPicPr>
        <p:blipFill rotWithShape="1">
          <a:blip r:embed="rId3">
            <a:alphaModFix/>
          </a:blip>
          <a:srcRect l="26333" t="23998" r="20703" b="21593"/>
          <a:stretch/>
        </p:blipFill>
        <p:spPr>
          <a:xfrm>
            <a:off x="1154910" y="2843986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Dikdörtgen 5"/>
          <p:cNvSpPr/>
          <p:nvPr/>
        </p:nvSpPr>
        <p:spPr>
          <a:xfrm>
            <a:off x="3383189" y="3053452"/>
            <a:ext cx="34530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09.00-09.50/ 1. DERS</a:t>
            </a:r>
          </a:p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10.00-10.50/ 2. DERS</a:t>
            </a:r>
          </a:p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11.00-11.50/ 3. DERS</a:t>
            </a:r>
          </a:p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12.00-12.50/ 4. DERS </a:t>
            </a:r>
          </a:p>
        </p:txBody>
      </p:sp>
      <p:sp>
        <p:nvSpPr>
          <p:cNvPr id="7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557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141;g2ea15ffc163_0_13"/>
          <p:cNvSpPr txBox="1"/>
          <p:nvPr/>
        </p:nvSpPr>
        <p:spPr>
          <a:xfrm>
            <a:off x="3540469" y="-245081"/>
            <a:ext cx="5029954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BAŞLIK EKLEYİNİZ     </a:t>
            </a:r>
            <a:r>
              <a:rPr lang="tr-TR" sz="8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934111" y="18238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endParaRPr lang="tr-TR" dirty="0" smtClean="0"/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NOT: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Bu kısımda öğretim elemanı, </a:t>
            </a:r>
            <a:r>
              <a:rPr lang="tr-TR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dersin derinliği/genişliği öğretim yöntem ve teknikleri konusunda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serbesttir.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Öğretim elemanının </a:t>
            </a:r>
            <a:r>
              <a:rPr lang="tr-TR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kaç slaytta ders işleyeceği kararı kendisine aittir. 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Örneğin; </a:t>
            </a:r>
            <a:r>
              <a:rPr lang="tr-TR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anlatılabilir. </a:t>
            </a:r>
          </a:p>
          <a:p>
            <a:endParaRPr lang="tr-TR" dirty="0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790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İçerik Yer Tutucusu 2"/>
          <p:cNvSpPr txBox="1">
            <a:spLocks/>
          </p:cNvSpPr>
          <p:nvPr/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NOT:</a:t>
            </a:r>
            <a:r>
              <a:rPr lang="tr-TR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Bu kısımda öğretim elemanı, </a:t>
            </a:r>
            <a:r>
              <a:rPr lang="tr-TR" sz="2400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dersin derinliği/genişliği öğretim yöntem ve teknikleri konusunda</a:t>
            </a:r>
            <a:r>
              <a:rPr lang="tr-TR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serbesttir.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Öğretim elemanının </a:t>
            </a:r>
            <a:r>
              <a:rPr lang="tr-TR" sz="2400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kaç slaytta ders işleyeceği kararı kendisine aittir. </a:t>
            </a:r>
          </a:p>
          <a:p>
            <a:endParaRPr lang="tr-TR" dirty="0"/>
          </a:p>
        </p:txBody>
      </p:sp>
      <p:sp>
        <p:nvSpPr>
          <p:cNvPr id="4" name="İçerik Yer Tutucusu 7"/>
          <p:cNvSpPr txBox="1">
            <a:spLocks/>
          </p:cNvSpPr>
          <p:nvPr/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Örneğin; </a:t>
            </a:r>
            <a:r>
              <a:rPr lang="tr-TR" sz="2400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anlatılabilir. </a:t>
            </a:r>
          </a:p>
          <a:p>
            <a:endParaRPr lang="en-US" dirty="0"/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0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İçerik Yer Tutucusu 2"/>
          <p:cNvSpPr txBox="1">
            <a:spLocks/>
          </p:cNvSpPr>
          <p:nvPr/>
        </p:nvSpPr>
        <p:spPr>
          <a:xfrm>
            <a:off x="5245330" y="1122363"/>
            <a:ext cx="6059979" cy="4382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NOT: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Bu kısımda öğretim elemanı, </a:t>
            </a:r>
            <a:r>
              <a:rPr lang="tr-TR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dersin derinliği/genişliği öğretim yöntem ve teknikleri konusunda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serbesttir.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Öğretim elemanının </a:t>
            </a:r>
            <a:r>
              <a:rPr lang="tr-TR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kaç slaytta ders işleyeceği kararı kendisine aittir. </a:t>
            </a:r>
          </a:p>
          <a:p>
            <a:pPr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Örneğin; </a:t>
            </a:r>
            <a:r>
              <a:rPr lang="tr-TR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anlatılabilir.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464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302</Words>
  <Application>Microsoft Office PowerPoint</Application>
  <PresentationFormat>Geniş ekran</PresentationFormat>
  <Paragraphs>68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Broadway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ounsever</dc:creator>
  <cp:lastModifiedBy>ounsever</cp:lastModifiedBy>
  <cp:revision>5</cp:revision>
  <dcterms:created xsi:type="dcterms:W3CDTF">2025-01-08T12:38:50Z</dcterms:created>
  <dcterms:modified xsi:type="dcterms:W3CDTF">2025-09-08T09:40:48Z</dcterms:modified>
</cp:coreProperties>
</file>