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39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283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2317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42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193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774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5278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76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154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050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98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154B9-AD01-4407-A3F4-A37CF93BC08C}" type="datetimeFigureOut">
              <a:rPr lang="tr-TR" smtClean="0"/>
              <a:t>8.09.2025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FC8C6-3FCB-4E41-92A8-8D9C700A95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275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521" cy="6914334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0859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71;g2ea15ffc163_0_48"/>
          <p:cNvSpPr txBox="1">
            <a:spLocks/>
          </p:cNvSpPr>
          <p:nvPr/>
        </p:nvSpPr>
        <p:spPr>
          <a:xfrm>
            <a:off x="288925" y="213780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 algn="just"/>
            <a:r>
              <a:rPr lang="tr-TR" b="1" dirty="0" err="1">
                <a:latin typeface="Times New Roman"/>
                <a:ea typeface="Times New Roman"/>
                <a:cs typeface="Times New Roman"/>
                <a:sym typeface="Times New Roman"/>
              </a:rPr>
              <a:t>Fixed</a:t>
            </a:r>
            <a:r>
              <a:rPr lang="tr-TR" b="1" dirty="0">
                <a:latin typeface="Times New Roman"/>
                <a:ea typeface="Times New Roman"/>
                <a:cs typeface="Times New Roman"/>
                <a:sym typeface="Times New Roman"/>
              </a:rPr>
              <a:t> Logo</a:t>
            </a:r>
          </a:p>
          <a:p>
            <a:pPr lvl="0" algn="just"/>
            <a:endParaRPr lang="tr-TR" b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algn="just"/>
            <a:r>
              <a:rPr lang="en-US" dirty="0">
                <a:latin typeface="Times New Roman"/>
                <a:ea typeface="Times New Roman"/>
                <a:cs typeface="Times New Roman"/>
                <a:sym typeface="Times New Roman"/>
              </a:rPr>
              <a:t>If you proceed by duplicating these slides, the size of the logo will remain constant.</a:t>
            </a:r>
          </a:p>
          <a:p>
            <a:pPr marL="0" indent="0" algn="just">
              <a:spcBef>
                <a:spcPts val="0"/>
              </a:spcBef>
            </a:pPr>
            <a:endParaRPr lang="en-US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4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71;g2ea15ffc163_0_48"/>
          <p:cNvSpPr txBox="1">
            <a:spLocks/>
          </p:cNvSpPr>
          <p:nvPr/>
        </p:nvSpPr>
        <p:spPr>
          <a:xfrm>
            <a:off x="288925" y="265215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105;p4"/>
          <p:cNvSpPr txBox="1"/>
          <p:nvPr/>
        </p:nvSpPr>
        <p:spPr>
          <a:xfrm>
            <a:off x="67888" y="633529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HEADER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11754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TO TAKE HOME?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243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QUESTIONS AND SUGGESTIONS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751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RECOMMENDED WEEKLY STUDIES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309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REFERENCES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519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THE NEXT </a:t>
            </a:r>
            <a:r>
              <a:rPr lang="tr-TR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0413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323;p14"/>
          <p:cNvSpPr txBox="1">
            <a:spLocks/>
          </p:cNvSpPr>
          <p:nvPr/>
        </p:nvSpPr>
        <p:spPr>
          <a:xfrm>
            <a:off x="723781" y="2004465"/>
            <a:ext cx="11080292" cy="23876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tr-TR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.</a:t>
            </a:r>
            <a: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………….. – …………………………</a:t>
            </a:r>
            <a:b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Since course presentations are private, using the texts and images contained herein on social media or else without permission from the course instructor is against the regulations </a:t>
            </a:r>
            <a:r>
              <a:rPr lang="en-US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Law No. 6698</a:t>
            </a:r>
            <a: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br>
              <a:rPr lang="en-US" sz="2800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7083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334;g2ea15ffc163_0_229"/>
          <p:cNvSpPr txBox="1"/>
          <p:nvPr/>
        </p:nvSpPr>
        <p:spPr>
          <a:xfrm>
            <a:off x="0" y="2285189"/>
            <a:ext cx="7976700" cy="3416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none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0" i="1" u="sng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Not: </a:t>
            </a:r>
            <a:r>
              <a:rPr lang="tr-TR" sz="2400" i="1" dirty="0" err="1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ayings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from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ATATÜRK can be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added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tr-TR" sz="2400" b="0" i="1" strike="noStrike" cap="none" dirty="0" err="1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</a:t>
            </a:r>
            <a:r>
              <a:rPr lang="tr-TR" sz="2400" b="0" i="1" strike="noStrike" cap="none" dirty="0" smtClean="0">
                <a:solidFill>
                  <a:srgbClr val="17265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2400" b="0" i="1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1" u="sng" strike="noStrike" cap="none" dirty="0">
              <a:solidFill>
                <a:srgbClr val="172652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1" i="0" u="none" strike="noStrike" cap="none" dirty="0">
              <a:solidFill>
                <a:srgbClr val="B9353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Google Shape;335;g2ea15ffc163_0_229" descr="kişi, şahıs, insan yüzü, giyim, askeri üniforma içeren bir resim&#10;&#10;Açıklama otomatik olarak oluşturuldu"/>
          <p:cNvPicPr preferRelativeResize="0"/>
          <p:nvPr/>
        </p:nvPicPr>
        <p:blipFill rotWithShape="1">
          <a:blip r:embed="rId3">
            <a:alphaModFix/>
          </a:blip>
          <a:srcRect l="16533"/>
          <a:stretch/>
        </p:blipFill>
        <p:spPr>
          <a:xfrm>
            <a:off x="8511347" y="1597797"/>
            <a:ext cx="3570201" cy="4620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1380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246909" y="2078181"/>
            <a:ext cx="104657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FOR YOUR ATTENDANCE… </a:t>
            </a:r>
            <a:endParaRPr lang="tr-TR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2278" y="5020606"/>
            <a:ext cx="4804016" cy="730156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576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graphicFrame>
        <p:nvGraphicFramePr>
          <p:cNvPr id="3" name="Google Shape;96;g2ea15ffc163_1_5"/>
          <p:cNvGraphicFramePr/>
          <p:nvPr>
            <p:extLst/>
          </p:nvPr>
        </p:nvGraphicFramePr>
        <p:xfrm>
          <a:off x="266400" y="1330008"/>
          <a:ext cx="11925600" cy="487733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315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09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r>
                        <a:rPr lang="tr-TR" sz="16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of </a:t>
                      </a:r>
                      <a:r>
                        <a:rPr lang="tr-TR" sz="1600" b="1" i="0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Department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 </a:t>
                      </a:r>
                      <a:endParaRPr sz="16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6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Code</a:t>
                      </a:r>
                      <a:r>
                        <a:rPr lang="tr-TR" sz="16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6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6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6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Week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6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Day</a:t>
                      </a:r>
                      <a:r>
                        <a:rPr lang="tr-TR" sz="16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6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6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Time</a:t>
                      </a:r>
                      <a:endParaRPr sz="1600" b="1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Course </a:t>
                      </a:r>
                      <a:r>
                        <a:rPr lang="tr-TR" sz="16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Credit</a:t>
                      </a:r>
                      <a:r>
                        <a:rPr lang="tr-TR" sz="16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/ACTS</a:t>
                      </a:r>
                      <a:r>
                        <a:rPr lang="tr-TR" sz="16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600" b="1" i="0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Informations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Examination</a:t>
                      </a:r>
                      <a:r>
                        <a:rPr lang="tr-TR" sz="16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6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Type</a:t>
                      </a:r>
                      <a:r>
                        <a:rPr lang="tr-TR" sz="16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600" b="1" u="none" strike="noStrike" cap="none" baseline="0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and</a:t>
                      </a:r>
                      <a:r>
                        <a:rPr lang="tr-TR" sz="16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6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Gradings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6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Name</a:t>
                      </a:r>
                      <a:r>
                        <a:rPr lang="tr-TR" sz="1600" b="1" i="0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</a:t>
                      </a:r>
                      <a:r>
                        <a:rPr lang="tr-TR" sz="16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6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Surname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E-mail</a:t>
                      </a:r>
                      <a:r>
                        <a:rPr lang="tr-TR" sz="1600" b="1" u="none" strike="noStrike" cap="none" baseline="0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&amp; Phone: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Instructor’s</a:t>
                      </a:r>
                      <a:r>
                        <a:rPr lang="tr-TR" sz="16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</a:t>
                      </a:r>
                      <a:r>
                        <a:rPr lang="tr-TR" sz="1600" b="1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Room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i="0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Office </a:t>
                      </a:r>
                      <a:r>
                        <a:rPr lang="tr-TR" sz="1600" b="1" i="0" u="none" strike="noStrike" cap="none" dirty="0" err="1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Hours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GBS </a:t>
                      </a:r>
                      <a:r>
                        <a:rPr lang="tr-TR" sz="16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Link 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ALMS Link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2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b="1" u="none" strike="noStrike" cap="none" dirty="0" smtClean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AVESIS Link</a:t>
                      </a:r>
                      <a:endParaRPr sz="1600" b="1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200"/>
                        <a:buFont typeface="Arial"/>
                        <a:buNone/>
                      </a:pPr>
                      <a:r>
                        <a:rPr lang="tr-TR" sz="1600" u="none" strike="noStrike" cap="none" dirty="0">
                          <a:solidFill>
                            <a:srgbClr val="1E284D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:</a:t>
                      </a:r>
                      <a:endParaRPr sz="1600" i="0" u="none" strike="noStrike" cap="none" dirty="0">
                        <a:solidFill>
                          <a:srgbClr val="1E284D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i="0" u="none" strike="noStrike" cap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61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14 </a:t>
            </a:r>
            <a:r>
              <a:rPr lang="tr-TR" sz="2400" b="1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WEEKS’S COURSE CONTENTS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7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4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WEEKLY LEARNING OUTCOMES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1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ABOUT THE PREVIOUS COURSE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64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05;p4"/>
          <p:cNvSpPr txBox="1"/>
          <p:nvPr/>
        </p:nvSpPr>
        <p:spPr>
          <a:xfrm>
            <a:off x="123825" y="654191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DAILY FLOW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82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71;g2ea15ffc163_0_48"/>
          <p:cNvSpPr txBox="1">
            <a:spLocks/>
          </p:cNvSpPr>
          <p:nvPr/>
        </p:nvSpPr>
        <p:spPr>
          <a:xfrm>
            <a:off x="288925" y="2652157"/>
            <a:ext cx="11742000" cy="36747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indent="0" algn="just">
              <a:spcBef>
                <a:spcPts val="0"/>
              </a:spcBef>
            </a:pPr>
            <a:r>
              <a:rPr lang="en-US" dirty="0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  <a:endParaRPr lang="en-US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105;p4"/>
          <p:cNvSpPr txBox="1"/>
          <p:nvPr/>
        </p:nvSpPr>
        <p:spPr>
          <a:xfrm>
            <a:off x="67888" y="633529"/>
            <a:ext cx="1179195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tr-TR" sz="2400" b="1" i="0" u="none" strike="noStrike" cap="none" dirty="0" smtClean="0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HEADER</a:t>
            </a:r>
            <a:endParaRPr sz="1800" b="1" i="0" u="none" strike="noStrike" cap="none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7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187;g2ea15ffc163_0_81"/>
          <p:cNvSpPr txBox="1">
            <a:spLocks/>
          </p:cNvSpPr>
          <p:nvPr/>
        </p:nvSpPr>
        <p:spPr>
          <a:xfrm>
            <a:off x="838199" y="1825625"/>
            <a:ext cx="10188325" cy="43512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 smtClean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pPr marL="0" indent="0" algn="ctr">
              <a:spcBef>
                <a:spcPts val="0"/>
              </a:spcBef>
              <a:buClr>
                <a:schemeClr val="dk1"/>
              </a:buClr>
              <a:buSzPts val="2400"/>
              <a:buFont typeface="Arial" panose="020B0604020202020204" pitchFamily="34" charset="0"/>
              <a:buNone/>
            </a:pPr>
            <a:endParaRPr lang="en-US"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93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396107" cy="6952831"/>
          </a:xfrm>
          <a:prstGeom prst="rect">
            <a:avLst/>
          </a:prstGeom>
        </p:spPr>
      </p:pic>
      <p:sp>
        <p:nvSpPr>
          <p:cNvPr id="3" name="Google Shape;207;g2ea15ffc163_0_136"/>
          <p:cNvSpPr txBox="1">
            <a:spLocks/>
          </p:cNvSpPr>
          <p:nvPr/>
        </p:nvSpPr>
        <p:spPr>
          <a:xfrm>
            <a:off x="838200" y="1825625"/>
            <a:ext cx="4864768" cy="4351338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NOTE: In this section, the instructor is free to decide on the depth/breadth of the course and teaching methods and techniques.</a:t>
            </a:r>
          </a:p>
          <a:p>
            <a:pPr marL="0" indent="0" algn="just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dirty="0" smtClean="0">
                <a:latin typeface="Times New Roman"/>
                <a:ea typeface="Times New Roman"/>
                <a:cs typeface="Times New Roman"/>
                <a:sym typeface="Times New Roman"/>
              </a:rPr>
              <a:t>It is up to the instructor to decide how many slides will be used</a:t>
            </a:r>
          </a:p>
          <a:p>
            <a:pPr marL="0" indent="0" algn="ctr">
              <a:spcBef>
                <a:spcPts val="0"/>
              </a:spcBef>
              <a:buSzPts val="2400"/>
              <a:buFont typeface="Arial" panose="020B0604020202020204" pitchFamily="34" charset="0"/>
              <a:buNone/>
            </a:pPr>
            <a:endParaRPr lang="en-US" sz="24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Metin Yer Tutucusu 1"/>
          <p:cNvSpPr txBox="1">
            <a:spLocks/>
          </p:cNvSpPr>
          <p:nvPr/>
        </p:nvSpPr>
        <p:spPr>
          <a:xfrm>
            <a:off x="5785104" y="1825625"/>
            <a:ext cx="5482389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>
                <a:latin typeface="Times New Roman"/>
                <a:ea typeface="Times New Roman"/>
                <a:cs typeface="Times New Roman"/>
                <a:sym typeface="Times New Roman"/>
              </a:rPr>
              <a:t>For example; The course can be taught with audio-visual elements, the course can also be taught through a book/article by specifying the source-access information in this section.</a:t>
            </a:r>
          </a:p>
          <a:p>
            <a:endParaRPr lang="en-US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8" t="22350" r="24817" b="33332"/>
          <a:stretch/>
        </p:blipFill>
        <p:spPr>
          <a:xfrm>
            <a:off x="11005599" y="0"/>
            <a:ext cx="1390508" cy="127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06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394</Words>
  <Application>Microsoft Office PowerPoint</Application>
  <PresentationFormat>Geniş ekran</PresentationFormat>
  <Paragraphs>62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ounsever</dc:creator>
  <cp:lastModifiedBy>ounsever</cp:lastModifiedBy>
  <cp:revision>2</cp:revision>
  <dcterms:created xsi:type="dcterms:W3CDTF">2025-01-09T10:26:24Z</dcterms:created>
  <dcterms:modified xsi:type="dcterms:W3CDTF">2025-09-08T09:47:38Z</dcterms:modified>
</cp:coreProperties>
</file>