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40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1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64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82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7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04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7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13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86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79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CB0F-DEB7-42E9-AD9D-D42F1C9A735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A341B-2BE0-49C1-B7AB-FFD82888A4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885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021747" y="749620"/>
            <a:ext cx="75960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T.C.</a:t>
            </a:r>
          </a:p>
          <a:p>
            <a:pPr algn="ctr"/>
            <a:endParaRPr lang="tr-TR" sz="4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tr-TR" sz="4000" b="1" dirty="0" smtClean="0">
                <a:solidFill>
                  <a:schemeClr val="accent5">
                    <a:lumMod val="50000"/>
                  </a:schemeClr>
                </a:solidFill>
              </a:rPr>
              <a:t>İSTANBUL GELİŞİM UNİVERSİTY</a:t>
            </a:r>
          </a:p>
          <a:p>
            <a:pPr algn="ctr"/>
            <a:endParaRPr lang="tr-TR" dirty="0"/>
          </a:p>
        </p:txBody>
      </p:sp>
      <p:pic>
        <p:nvPicPr>
          <p:cNvPr id="7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780" y="2965611"/>
            <a:ext cx="3594611" cy="187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panel.gelisim.edu.tr/assets/2022/resimler/kim/gelisim-universitesi-logo-en-tr-11_f0b460c3d5f34f1c9a5030d011a4dd2c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411" b="-800"/>
          <a:stretch/>
        </p:blipFill>
        <p:spPr bwMode="auto">
          <a:xfrm>
            <a:off x="80710" y="83022"/>
            <a:ext cx="1354975" cy="12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lt Başlık 2"/>
          <p:cNvSpPr>
            <a:spLocks noGrp="1"/>
          </p:cNvSpPr>
          <p:nvPr>
            <p:ph type="subTitle" idx="1"/>
          </p:nvPr>
        </p:nvSpPr>
        <p:spPr>
          <a:xfrm>
            <a:off x="0" y="6625244"/>
            <a:ext cx="12192000" cy="232756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35055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53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Metin Yer Tutucusu 1"/>
          <p:cNvSpPr txBox="1">
            <a:spLocks/>
          </p:cNvSpPr>
          <p:nvPr/>
        </p:nvSpPr>
        <p:spPr>
          <a:xfrm>
            <a:off x="630642" y="1724610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4" name="Metin Yer Tutucusu 3"/>
          <p:cNvSpPr txBox="1">
            <a:spLocks/>
          </p:cNvSpPr>
          <p:nvPr/>
        </p:nvSpPr>
        <p:spPr>
          <a:xfrm>
            <a:off x="6096000" y="1724610"/>
            <a:ext cx="5183188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08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Unvan 1"/>
          <p:cNvSpPr txBox="1">
            <a:spLocks/>
          </p:cNvSpPr>
          <p:nvPr/>
        </p:nvSpPr>
        <p:spPr>
          <a:xfrm>
            <a:off x="838200" y="1066800"/>
            <a:ext cx="10515600" cy="937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tr-TR" sz="2400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</p:txBody>
      </p:sp>
      <p:sp>
        <p:nvSpPr>
          <p:cNvPr id="4" name="Google Shape;171;g2ea15ffc163_0_48"/>
          <p:cNvSpPr txBox="1">
            <a:spLocks/>
          </p:cNvSpPr>
          <p:nvPr/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 slide, 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the size of the logo will remain constant.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87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72942" y="-35011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  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14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Google Shape;268;g2ea15ffc163_0_165"/>
          <p:cNvSpPr txBox="1"/>
          <p:nvPr/>
        </p:nvSpPr>
        <p:spPr>
          <a:xfrm>
            <a:off x="3276717" y="-263644"/>
            <a:ext cx="7928675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10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WEEKLY STUDIES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2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54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66726" y="-369683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8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973185" y="1587560"/>
            <a:ext cx="670283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permission from the course instructor is against the regulations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tr-TR" sz="2800" dirty="0"/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4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5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2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34;g2ea15ffc163_0_229"/>
          <p:cNvSpPr txBox="1"/>
          <p:nvPr/>
        </p:nvSpPr>
        <p:spPr>
          <a:xfrm>
            <a:off x="171477" y="2119626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08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46909" y="2078181"/>
            <a:ext cx="10465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FOR YOUR ATTENDANCE… 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2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 3"/>
          <p:cNvGrpSpPr/>
          <p:nvPr/>
        </p:nvGrpSpPr>
        <p:grpSpPr>
          <a:xfrm>
            <a:off x="282632" y="1738695"/>
            <a:ext cx="4461682" cy="3533240"/>
            <a:chOff x="-1" y="1921575"/>
            <a:chExt cx="4461682" cy="3533240"/>
          </a:xfrm>
        </p:grpSpPr>
        <p:sp>
          <p:nvSpPr>
            <p:cNvPr id="5" name="Google Shape;105;p2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Name of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Department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6" name="Google Shape;106;p2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Code and Name</a:t>
              </a:r>
            </a:p>
          </p:txBody>
        </p:sp>
        <p:sp>
          <p:nvSpPr>
            <p:cNvPr id="7" name="Google Shape;107;p2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Week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		:</a:t>
              </a:r>
              <a:endParaRPr sz="2400" b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8" name="Google Shape;108;p2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Day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Time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9" name="Google Shape;109;p2"/>
            <p:cNvSpPr/>
            <p:nvPr/>
          </p:nvSpPr>
          <p:spPr>
            <a:xfrm>
              <a:off x="0" y="4067521"/>
              <a:ext cx="4461681" cy="771292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Credit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/ACTS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Informations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0" name="Google Shape;110;p2"/>
            <p:cNvSpPr/>
            <p:nvPr/>
          </p:nvSpPr>
          <p:spPr>
            <a:xfrm>
              <a:off x="-1" y="4978684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Examination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Type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Gradings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grpSp>
        <p:nvGrpSpPr>
          <p:cNvPr id="11" name="Grup 10"/>
          <p:cNvGrpSpPr/>
          <p:nvPr/>
        </p:nvGrpSpPr>
        <p:grpSpPr>
          <a:xfrm>
            <a:off x="4982133" y="1738695"/>
            <a:ext cx="7073400" cy="3533241"/>
            <a:chOff x="4699500" y="1921575"/>
            <a:chExt cx="7073400" cy="3533241"/>
          </a:xfrm>
        </p:grpSpPr>
        <p:sp>
          <p:nvSpPr>
            <p:cNvPr id="12" name="Google Shape;111;p2"/>
            <p:cNvSpPr/>
            <p:nvPr/>
          </p:nvSpPr>
          <p:spPr>
            <a:xfrm>
              <a:off x="4699500" y="1921575"/>
              <a:ext cx="707340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3" name="Google Shape;112;p2"/>
            <p:cNvSpPr/>
            <p:nvPr/>
          </p:nvSpPr>
          <p:spPr>
            <a:xfrm>
              <a:off x="4699500" y="2411450"/>
              <a:ext cx="7073400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4" name="Google Shape;113;p2"/>
            <p:cNvSpPr/>
            <p:nvPr/>
          </p:nvSpPr>
          <p:spPr>
            <a:xfrm>
              <a:off x="4699500" y="2913824"/>
              <a:ext cx="707340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5" name="Google Shape;114;p2"/>
            <p:cNvSpPr/>
            <p:nvPr/>
          </p:nvSpPr>
          <p:spPr>
            <a:xfrm>
              <a:off x="4699500" y="3480698"/>
              <a:ext cx="707340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6" name="Google Shape;115;p2"/>
            <p:cNvSpPr/>
            <p:nvPr/>
          </p:nvSpPr>
          <p:spPr>
            <a:xfrm>
              <a:off x="4699500" y="4067521"/>
              <a:ext cx="7073400" cy="74221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7" name="Google Shape;116;p2"/>
            <p:cNvSpPr/>
            <p:nvPr/>
          </p:nvSpPr>
          <p:spPr>
            <a:xfrm>
              <a:off x="4699500" y="4978685"/>
              <a:ext cx="707340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pic>
        <p:nvPicPr>
          <p:cNvPr id="18" name="Resim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13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dirty="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 3"/>
          <p:cNvGrpSpPr/>
          <p:nvPr/>
        </p:nvGrpSpPr>
        <p:grpSpPr>
          <a:xfrm>
            <a:off x="142874" y="1756811"/>
            <a:ext cx="11906252" cy="3807299"/>
            <a:chOff x="-2" y="1921572"/>
            <a:chExt cx="11906252" cy="3807299"/>
          </a:xfrm>
        </p:grpSpPr>
        <p:sp>
          <p:nvSpPr>
            <p:cNvPr id="5" name="Google Shape;134;p3"/>
            <p:cNvSpPr/>
            <p:nvPr/>
          </p:nvSpPr>
          <p:spPr>
            <a:xfrm>
              <a:off x="4699500" y="1921575"/>
              <a:ext cx="720675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" name="Google Shape;136;p3"/>
            <p:cNvSpPr/>
            <p:nvPr/>
          </p:nvSpPr>
          <p:spPr>
            <a:xfrm>
              <a:off x="4699500" y="2913824"/>
              <a:ext cx="720675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7" name="Google Shape;137;p3"/>
            <p:cNvSpPr/>
            <p:nvPr/>
          </p:nvSpPr>
          <p:spPr>
            <a:xfrm>
              <a:off x="4699500" y="3480698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8" name="Google Shape;139;p3"/>
            <p:cNvSpPr/>
            <p:nvPr/>
          </p:nvSpPr>
          <p:spPr>
            <a:xfrm>
              <a:off x="4699500" y="4091990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9" name="Google Shape;128;p3"/>
            <p:cNvSpPr/>
            <p:nvPr/>
          </p:nvSpPr>
          <p:spPr>
            <a:xfrm>
              <a:off x="0" y="1921574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0" name="Google Shape;129;p3"/>
            <p:cNvSpPr/>
            <p:nvPr/>
          </p:nvSpPr>
          <p:spPr>
            <a:xfrm>
              <a:off x="0" y="2411449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1" name="Google Shape;130;p3"/>
            <p:cNvSpPr/>
            <p:nvPr/>
          </p:nvSpPr>
          <p:spPr>
            <a:xfrm>
              <a:off x="0" y="2913823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Google Shape;131;p3"/>
            <p:cNvSpPr/>
            <p:nvPr/>
          </p:nvSpPr>
          <p:spPr>
            <a:xfrm>
              <a:off x="0" y="3480697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3" name="Google Shape;133;p3"/>
            <p:cNvSpPr/>
            <p:nvPr/>
          </p:nvSpPr>
          <p:spPr>
            <a:xfrm>
              <a:off x="-1" y="407766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4" name="Google Shape;140;p3"/>
            <p:cNvSpPr/>
            <p:nvPr/>
          </p:nvSpPr>
          <p:spPr>
            <a:xfrm>
              <a:off x="-2" y="463311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5" name="Google Shape;141;p3"/>
            <p:cNvSpPr/>
            <p:nvPr/>
          </p:nvSpPr>
          <p:spPr>
            <a:xfrm>
              <a:off x="4699500" y="4630634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" name="Google Shape;142;p3"/>
            <p:cNvSpPr/>
            <p:nvPr/>
          </p:nvSpPr>
          <p:spPr>
            <a:xfrm>
              <a:off x="0" y="525273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17" name="Google Shape;143;p3"/>
            <p:cNvSpPr/>
            <p:nvPr/>
          </p:nvSpPr>
          <p:spPr>
            <a:xfrm>
              <a:off x="4699500" y="5252738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8" name="Google Shape;128;p3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9" name="Google Shape;129;p3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0" name="Google Shape;130;p3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" name="Google Shape;131;p3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22" name="Google Shape;133;p3"/>
            <p:cNvSpPr/>
            <p:nvPr/>
          </p:nvSpPr>
          <p:spPr>
            <a:xfrm>
              <a:off x="-1" y="407767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3" name="Google Shape;140;p3"/>
            <p:cNvSpPr/>
            <p:nvPr/>
          </p:nvSpPr>
          <p:spPr>
            <a:xfrm>
              <a:off x="-2" y="4633111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4" name="Google Shape;142;p3"/>
            <p:cNvSpPr/>
            <p:nvPr/>
          </p:nvSpPr>
          <p:spPr>
            <a:xfrm>
              <a:off x="0" y="525274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25" name="Google Shape;143;p3"/>
            <p:cNvSpPr/>
            <p:nvPr/>
          </p:nvSpPr>
          <p:spPr>
            <a:xfrm>
              <a:off x="4699500" y="525273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6" name="Google Shape;141;p3"/>
            <p:cNvSpPr/>
            <p:nvPr/>
          </p:nvSpPr>
          <p:spPr>
            <a:xfrm>
              <a:off x="4699500" y="4630632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7" name="Google Shape;128;p3"/>
            <p:cNvSpPr/>
            <p:nvPr/>
          </p:nvSpPr>
          <p:spPr>
            <a:xfrm>
              <a:off x="0" y="1921573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8" name="Google Shape;129;p3"/>
            <p:cNvSpPr/>
            <p:nvPr/>
          </p:nvSpPr>
          <p:spPr>
            <a:xfrm>
              <a:off x="0" y="2411448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9" name="Google Shape;130;p3"/>
            <p:cNvSpPr/>
            <p:nvPr/>
          </p:nvSpPr>
          <p:spPr>
            <a:xfrm>
              <a:off x="0" y="2913822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" name="Google Shape;131;p3"/>
            <p:cNvSpPr/>
            <p:nvPr/>
          </p:nvSpPr>
          <p:spPr>
            <a:xfrm>
              <a:off x="0" y="3480696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" name="Google Shape;133;p3"/>
            <p:cNvSpPr/>
            <p:nvPr/>
          </p:nvSpPr>
          <p:spPr>
            <a:xfrm>
              <a:off x="-1" y="407766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2" name="Google Shape;140;p3"/>
            <p:cNvSpPr/>
            <p:nvPr/>
          </p:nvSpPr>
          <p:spPr>
            <a:xfrm>
              <a:off x="-2" y="463310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3" name="Google Shape;142;p3"/>
            <p:cNvSpPr/>
            <p:nvPr/>
          </p:nvSpPr>
          <p:spPr>
            <a:xfrm>
              <a:off x="0" y="525273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34" name="Google Shape;143;p3"/>
            <p:cNvSpPr/>
            <p:nvPr/>
          </p:nvSpPr>
          <p:spPr>
            <a:xfrm>
              <a:off x="4699500" y="5252737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5" name="Google Shape;137;p3"/>
            <p:cNvSpPr/>
            <p:nvPr/>
          </p:nvSpPr>
          <p:spPr>
            <a:xfrm>
              <a:off x="4699500" y="3480697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6" name="Google Shape;139;p3"/>
            <p:cNvSpPr/>
            <p:nvPr/>
          </p:nvSpPr>
          <p:spPr>
            <a:xfrm>
              <a:off x="4699500" y="409198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7" name="Google Shape;141;p3"/>
            <p:cNvSpPr/>
            <p:nvPr/>
          </p:nvSpPr>
          <p:spPr>
            <a:xfrm>
              <a:off x="4699500" y="4630631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8" name="Google Shape;128;p3"/>
            <p:cNvSpPr/>
            <p:nvPr/>
          </p:nvSpPr>
          <p:spPr>
            <a:xfrm>
              <a:off x="0" y="1921572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Name &amp;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9" name="Google Shape;129;p3"/>
            <p:cNvSpPr/>
            <p:nvPr/>
          </p:nvSpPr>
          <p:spPr>
            <a:xfrm>
              <a:off x="0" y="2411447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0" name="Google Shape;130;p3"/>
            <p:cNvSpPr/>
            <p:nvPr/>
          </p:nvSpPr>
          <p:spPr>
            <a:xfrm>
              <a:off x="0" y="2913821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" name="Google Shape;131;p3"/>
            <p:cNvSpPr/>
            <p:nvPr/>
          </p:nvSpPr>
          <p:spPr>
            <a:xfrm>
              <a:off x="0" y="3480695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Office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Hours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42" name="Google Shape;133;p3"/>
            <p:cNvSpPr/>
            <p:nvPr/>
          </p:nvSpPr>
          <p:spPr>
            <a:xfrm>
              <a:off x="-1" y="407766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3" name="Google Shape;140;p3"/>
            <p:cNvSpPr/>
            <p:nvPr/>
          </p:nvSpPr>
          <p:spPr>
            <a:xfrm>
              <a:off x="-2" y="463310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4" name="Google Shape;142;p3"/>
            <p:cNvSpPr/>
            <p:nvPr/>
          </p:nvSpPr>
          <p:spPr>
            <a:xfrm>
              <a:off x="0" y="525273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45" name="Google Shape;143;p3"/>
            <p:cNvSpPr/>
            <p:nvPr/>
          </p:nvSpPr>
          <p:spPr>
            <a:xfrm>
              <a:off x="4699500" y="5252736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pic>
        <p:nvPicPr>
          <p:cNvPr id="46" name="Resim 4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  <p:sp>
        <p:nvSpPr>
          <p:cNvPr id="47" name="Google Shape;136;p3"/>
          <p:cNvSpPr/>
          <p:nvPr/>
        </p:nvSpPr>
        <p:spPr>
          <a:xfrm>
            <a:off x="4842376" y="2227096"/>
            <a:ext cx="7206750" cy="472440"/>
          </a:xfrm>
          <a:custGeom>
            <a:avLst/>
            <a:gdLst/>
            <a:ahLst/>
            <a:cxnLst/>
            <a:rect l="l" t="t" r="r" b="b"/>
            <a:pathLst>
              <a:path w="2979420" h="492125" extrusionOk="0">
                <a:moveTo>
                  <a:pt x="2979280" y="0"/>
                </a:moveTo>
                <a:lnTo>
                  <a:pt x="0" y="0"/>
                </a:lnTo>
                <a:lnTo>
                  <a:pt x="0" y="491959"/>
                </a:lnTo>
                <a:lnTo>
                  <a:pt x="2979280" y="491959"/>
                </a:lnTo>
                <a:lnTo>
                  <a:pt x="297928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u="none" strike="noStrike" cap="none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600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-24746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9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39856" y="-65936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LEARNING OUTCOMES  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1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0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pic>
        <p:nvPicPr>
          <p:cNvPr id="3" name="Google Shape;163;g2ea15ffc163_0_29"/>
          <p:cNvPicPr preferRelativeResize="0"/>
          <p:nvPr/>
        </p:nvPicPr>
        <p:blipFill rotWithShape="1">
          <a:blip r:embed="rId2">
            <a:alphaModFix/>
          </a:blip>
          <a:srcRect l="26333" t="23998" r="20703" b="21593"/>
          <a:stretch/>
        </p:blipFill>
        <p:spPr>
          <a:xfrm>
            <a:off x="789150" y="2452100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ikdörtgen 3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Google Shape;158;g2ea15ffc163_0_29"/>
          <p:cNvSpPr txBox="1"/>
          <p:nvPr/>
        </p:nvSpPr>
        <p:spPr>
          <a:xfrm>
            <a:off x="2521041" y="2712156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41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-66726" y="-30298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4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9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2"/>
          <p:cNvSpPr txBox="1">
            <a:spLocks/>
          </p:cNvSpPr>
          <p:nvPr/>
        </p:nvSpPr>
        <p:spPr>
          <a:xfrm>
            <a:off x="0" y="6625244"/>
            <a:ext cx="12192000" cy="23275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200" smtClean="0">
                <a:solidFill>
                  <a:schemeClr val="bg1"/>
                </a:solidFill>
              </a:rPr>
              <a:t>https://gelisim.edu.tr 										     https://shmyo.gelisim.edu.tr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3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73000" y="214723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Picture 2" descr="https://panel.gelisim.edu.tr/assets/2022/resimler/shmyo/shmyoengcalisma-yuzeyi-1_37f1e0bb4dca459b9b965aa76d991b4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20240" cy="9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0801492" y="0"/>
            <a:ext cx="1390508" cy="13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1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Geniş ekran</PresentationFormat>
  <Paragraphs>115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2</cp:revision>
  <dcterms:created xsi:type="dcterms:W3CDTF">2025-01-09T09:48:47Z</dcterms:created>
  <dcterms:modified xsi:type="dcterms:W3CDTF">2025-09-08T09:46:23Z</dcterms:modified>
</cp:coreProperties>
</file>