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32BB-B61E-4181-BC80-A4D9BB844C9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1EA2-D66C-4FF6-A206-737E70E234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200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32BB-B61E-4181-BC80-A4D9BB844C9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1EA2-D66C-4FF6-A206-737E70E234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4991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32BB-B61E-4181-BC80-A4D9BB844C9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1EA2-D66C-4FF6-A206-737E70E234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27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32BB-B61E-4181-BC80-A4D9BB844C9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1EA2-D66C-4FF6-A206-737E70E234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027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32BB-B61E-4181-BC80-A4D9BB844C9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1EA2-D66C-4FF6-A206-737E70E234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81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32BB-B61E-4181-BC80-A4D9BB844C9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1EA2-D66C-4FF6-A206-737E70E234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861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32BB-B61E-4181-BC80-A4D9BB844C9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1EA2-D66C-4FF6-A206-737E70E234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247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32BB-B61E-4181-BC80-A4D9BB844C9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1EA2-D66C-4FF6-A206-737E70E234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617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32BB-B61E-4181-BC80-A4D9BB844C9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1EA2-D66C-4FF6-A206-737E70E234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2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32BB-B61E-4181-BC80-A4D9BB844C9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1EA2-D66C-4FF6-A206-737E70E234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4603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32BB-B61E-4181-BC80-A4D9BB844C9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61EA2-D66C-4FF6-A206-737E70E234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29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732BB-B61E-4181-BC80-A4D9BB844C9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61EA2-D66C-4FF6-A206-737E70E234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674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70377" cy="6858000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793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137" r="57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Unvan 1"/>
          <p:cNvSpPr txBox="1">
            <a:spLocks/>
          </p:cNvSpPr>
          <p:nvPr/>
        </p:nvSpPr>
        <p:spPr>
          <a:xfrm>
            <a:off x="925286" y="936171"/>
            <a:ext cx="10515600" cy="937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/>
            <a:r>
              <a:rPr lang="tr-TR" sz="2400" b="1" dirty="0" err="1">
                <a:latin typeface="Times New Roman"/>
                <a:ea typeface="Times New Roman"/>
                <a:cs typeface="Times New Roman"/>
                <a:sym typeface="Times New Roman"/>
              </a:rPr>
              <a:t>Fixed</a:t>
            </a:r>
            <a:r>
              <a:rPr lang="tr-TR" sz="2400" b="1" dirty="0">
                <a:latin typeface="Times New Roman"/>
                <a:ea typeface="Times New Roman"/>
                <a:cs typeface="Times New Roman"/>
                <a:sym typeface="Times New Roman"/>
              </a:rPr>
              <a:t> Logo</a:t>
            </a:r>
          </a:p>
        </p:txBody>
      </p:sp>
      <p:sp>
        <p:nvSpPr>
          <p:cNvPr id="5" name="Google Shape;171;g2ea15ffc163_0_48"/>
          <p:cNvSpPr txBox="1">
            <a:spLocks/>
          </p:cNvSpPr>
          <p:nvPr/>
        </p:nvSpPr>
        <p:spPr>
          <a:xfrm>
            <a:off x="376011" y="2007178"/>
            <a:ext cx="1174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 algn="just"/>
            <a:endParaRPr lang="tr-TR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/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If you proceed by duplicating </a:t>
            </a:r>
            <a:r>
              <a:rPr lang="en-US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lang="tr-TR" dirty="0" smtClean="0">
                <a:latin typeface="Times New Roman"/>
                <a:ea typeface="Times New Roman"/>
                <a:cs typeface="Times New Roman"/>
                <a:sym typeface="Times New Roman"/>
              </a:rPr>
              <a:t>is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 slide,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the size of the logo will remain constant.</a:t>
            </a:r>
          </a:p>
          <a:p>
            <a:pPr marL="0" indent="0" algn="just">
              <a:spcBef>
                <a:spcPts val="0"/>
              </a:spcBef>
            </a:pPr>
            <a:endParaRPr lang="en-US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853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137" r="57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172942" y="-350112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WHAT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TO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TAKE HOME?     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636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137" r="57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268;g2ea15ffc163_0_165"/>
          <p:cNvSpPr txBox="1"/>
          <p:nvPr/>
        </p:nvSpPr>
        <p:spPr>
          <a:xfrm>
            <a:off x="3276717" y="-263644"/>
            <a:ext cx="7928675" cy="1508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QUESTIONS AND SUGGESTIONS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23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137" r="57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-289619" y="-405310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RECOMMENDED WEEKLY STUDIES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519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137" r="57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-289619" y="-405310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REFERENCES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210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137" r="57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-66726" y="-369683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ABOUT THE NEXT WEEK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214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137" r="57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2973185" y="1587560"/>
            <a:ext cx="670283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………….. – …………………………</a:t>
            </a:r>
            <a:br>
              <a:rPr lang="tr-TR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Since course presentations are private, using the texts and images contained herein on social media or </a:t>
            </a: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else 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without permission from the course instructor is against the regulations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Law No. 6698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tr-TR" sz="28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55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137" r="57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Google Shape;344;g2ea15ffc163_0_229" descr="kişi, şahıs, insan yüzü, giyim, askeri üniforma içeren bir resim&#10;&#10;Açıklama otomatik olarak oluşturuldu"/>
          <p:cNvPicPr preferRelativeResize="0"/>
          <p:nvPr/>
        </p:nvPicPr>
        <p:blipFill rotWithShape="1">
          <a:blip r:embed="rId3">
            <a:alphaModFix/>
          </a:blip>
          <a:srcRect l="16533"/>
          <a:stretch/>
        </p:blipFill>
        <p:spPr>
          <a:xfrm>
            <a:off x="8511347" y="1597797"/>
            <a:ext cx="3570201" cy="462070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334;g2ea15ffc163_0_229"/>
          <p:cNvSpPr txBox="1"/>
          <p:nvPr/>
        </p:nvSpPr>
        <p:spPr>
          <a:xfrm>
            <a:off x="171477" y="2119626"/>
            <a:ext cx="7976700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none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0" i="1" u="sng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Not: </a:t>
            </a:r>
            <a:r>
              <a:rPr lang="tr-TR" sz="2400" i="1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Quotes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ATATÜRK can be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added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weekly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2400" b="0" i="1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B9353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039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137" r="57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1246909" y="2078181"/>
            <a:ext cx="104657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FOR YOUR ATTENDANCE… </a:t>
            </a:r>
            <a:endParaRPr lang="tr-TR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2278" y="5020606"/>
            <a:ext cx="4804016" cy="73015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536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137" r="57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6" name="Google Shape;96;g2ea15ffc163_1_5"/>
          <p:cNvGraphicFramePr/>
          <p:nvPr>
            <p:extLst>
              <p:ext uri="{D42A27DB-BD31-4B8C-83A1-F6EECF244321}">
                <p14:modId xmlns:p14="http://schemas.microsoft.com/office/powerpoint/2010/main" val="382524638"/>
              </p:ext>
            </p:extLst>
          </p:nvPr>
        </p:nvGraphicFramePr>
        <p:xfrm>
          <a:off x="428746" y="866313"/>
          <a:ext cx="11923051" cy="50390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313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r>
                        <a:rPr lang="tr-TR" sz="1800" b="1" i="0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of </a:t>
                      </a:r>
                      <a:r>
                        <a:rPr lang="tr-TR" sz="1800" b="1" i="0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Department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 </a:t>
                      </a:r>
                      <a:endParaRPr sz="2200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Code</a:t>
                      </a: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Name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Week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Day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Time</a:t>
                      </a:r>
                      <a:endParaRPr sz="1800" b="1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Credit</a:t>
                      </a: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/ACTS</a:t>
                      </a:r>
                      <a:r>
                        <a:rPr lang="tr-TR" sz="1800" b="1" i="0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Information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Examination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Type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Gradings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Instructor’s</a:t>
                      </a: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Name</a:t>
                      </a:r>
                      <a:r>
                        <a:rPr lang="tr-TR" sz="1800" b="1" i="0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&amp;</a:t>
                      </a: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Surname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E-mail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&amp; Phone: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Instructor’s</a:t>
                      </a: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Room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Office </a:t>
                      </a:r>
                      <a:r>
                        <a:rPr lang="tr-TR" sz="18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Hours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GBS </a:t>
                      </a: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Link 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ALMS Link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AVESIS Link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396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137" r="57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0" y="-247466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14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WEEKS’S COURSE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CONTENTS    </a:t>
            </a:r>
            <a:r>
              <a:rPr lang="tr-TR" sz="6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3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137" r="57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639856" y="-65936"/>
            <a:ext cx="1054076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6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WEEKLY LEARNING OUTCOMES     </a:t>
            </a:r>
            <a:r>
              <a:rPr lang="tr-TR" sz="66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6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89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137" r="57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139485" y="-276354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ABOUT THE PREVIOUS COURSE 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991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137" r="57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Google Shape;163;g2ea15ffc163_0_29"/>
          <p:cNvPicPr preferRelativeResize="0"/>
          <p:nvPr/>
        </p:nvPicPr>
        <p:blipFill rotWithShape="1">
          <a:blip r:embed="rId3">
            <a:alphaModFix/>
          </a:blip>
          <a:srcRect l="26333" t="23998" r="20703" b="21593"/>
          <a:stretch/>
        </p:blipFill>
        <p:spPr>
          <a:xfrm>
            <a:off x="789150" y="2452100"/>
            <a:ext cx="1731891" cy="177912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Dikdörtgen 4"/>
          <p:cNvSpPr/>
          <p:nvPr/>
        </p:nvSpPr>
        <p:spPr>
          <a:xfrm>
            <a:off x="-66726" y="-386839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DAILY FLOW 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6" name="Google Shape;158;g2ea15ffc163_0_29"/>
          <p:cNvSpPr txBox="1"/>
          <p:nvPr/>
        </p:nvSpPr>
        <p:spPr>
          <a:xfrm>
            <a:off x="2521041" y="2712156"/>
            <a:ext cx="5856900" cy="31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09.00-09.50/ </a:t>
            </a:r>
            <a:r>
              <a:rPr lang="tr-TR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1st </a:t>
            </a:r>
            <a:r>
              <a:rPr lang="tr-TR" sz="2400" b="0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10.00-10.50/ </a:t>
            </a:r>
            <a:r>
              <a:rPr lang="tr-T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2nd </a:t>
            </a:r>
            <a:r>
              <a:rPr lang="tr-TR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11.00-11.50/ </a:t>
            </a:r>
            <a:r>
              <a:rPr lang="tr-T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3rd </a:t>
            </a:r>
            <a:r>
              <a:rPr lang="tr-TR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12.00-12.50/ </a:t>
            </a:r>
            <a:r>
              <a:rPr lang="tr-TR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tr-T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 </a:t>
            </a:r>
            <a:r>
              <a:rPr lang="tr-TR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r>
              <a:rPr lang="tr-TR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İçerik Yer Tutucusu 2"/>
          <p:cNvSpPr>
            <a:spLocks noGrp="1"/>
          </p:cNvSpPr>
          <p:nvPr>
            <p:ph idx="1"/>
          </p:nvPr>
        </p:nvSpPr>
        <p:spPr>
          <a:xfrm>
            <a:off x="6899564" y="1825625"/>
            <a:ext cx="4454236" cy="4351338"/>
          </a:xfrm>
        </p:spPr>
        <p:txBody>
          <a:bodyPr/>
          <a:lstStyle/>
          <a:p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499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137" r="57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-66726" y="-302980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ADD HEADER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215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137" r="57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71;g2ea15ffc163_0_48"/>
          <p:cNvSpPr txBox="1">
            <a:spLocks/>
          </p:cNvSpPr>
          <p:nvPr/>
        </p:nvSpPr>
        <p:spPr>
          <a:xfrm>
            <a:off x="273000" y="2147237"/>
            <a:ext cx="1174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</a:pPr>
            <a:r>
              <a:rPr lang="en-US" smtClean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indent="0" algn="just">
              <a:spcBef>
                <a:spcPts val="0"/>
              </a:spcBef>
            </a:pPr>
            <a:r>
              <a:rPr lang="en-US" smtClean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will be used</a:t>
            </a:r>
          </a:p>
          <a:p>
            <a:pPr marL="0" indent="0" algn="just">
              <a:spcBef>
                <a:spcPts val="0"/>
              </a:spcBef>
            </a:pPr>
            <a:r>
              <a:rPr lang="en-US" smtClean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567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137" r="57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Metin Yer Tutucusu 1"/>
          <p:cNvSpPr txBox="1">
            <a:spLocks/>
          </p:cNvSpPr>
          <p:nvPr/>
        </p:nvSpPr>
        <p:spPr>
          <a:xfrm>
            <a:off x="630642" y="1724610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indent="0" algn="just"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will be used</a:t>
            </a:r>
          </a:p>
          <a:p>
            <a:endParaRPr lang="en-US" dirty="0"/>
          </a:p>
        </p:txBody>
      </p:sp>
      <p:sp>
        <p:nvSpPr>
          <p:cNvPr id="5" name="Metin Yer Tutucusu 3"/>
          <p:cNvSpPr txBox="1">
            <a:spLocks/>
          </p:cNvSpPr>
          <p:nvPr/>
        </p:nvSpPr>
        <p:spPr>
          <a:xfrm>
            <a:off x="6096000" y="1724610"/>
            <a:ext cx="5183188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</a:p>
          <a:p>
            <a:endParaRPr lang="en-US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59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Geniş ekran</PresentationFormat>
  <Paragraphs>58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4" baseType="lpstr">
      <vt:lpstr>Arial</vt:lpstr>
      <vt:lpstr>Broadway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ounsever</dc:creator>
  <cp:lastModifiedBy>ounsever</cp:lastModifiedBy>
  <cp:revision>2</cp:revision>
  <dcterms:created xsi:type="dcterms:W3CDTF">2025-01-08T13:48:16Z</dcterms:created>
  <dcterms:modified xsi:type="dcterms:W3CDTF">2025-09-08T09:48:57Z</dcterms:modified>
</cp:coreProperties>
</file>