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90C2-BFB1-4FBE-AD36-7856C26FF7C7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C80F-B411-4814-87BE-D8BDDCA724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7262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90C2-BFB1-4FBE-AD36-7856C26FF7C7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C80F-B411-4814-87BE-D8BDDCA724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0925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90C2-BFB1-4FBE-AD36-7856C26FF7C7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C80F-B411-4814-87BE-D8BDDCA724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69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90C2-BFB1-4FBE-AD36-7856C26FF7C7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C80F-B411-4814-87BE-D8BDDCA724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4350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90C2-BFB1-4FBE-AD36-7856C26FF7C7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C80F-B411-4814-87BE-D8BDDCA724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774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90C2-BFB1-4FBE-AD36-7856C26FF7C7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C80F-B411-4814-87BE-D8BDDCA724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727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90C2-BFB1-4FBE-AD36-7856C26FF7C7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C80F-B411-4814-87BE-D8BDDCA724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2626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90C2-BFB1-4FBE-AD36-7856C26FF7C7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C80F-B411-4814-87BE-D8BDDCA724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184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90C2-BFB1-4FBE-AD36-7856C26FF7C7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C80F-B411-4814-87BE-D8BDDCA724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20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90C2-BFB1-4FBE-AD36-7856C26FF7C7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C80F-B411-4814-87BE-D8BDDCA724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822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90C2-BFB1-4FBE-AD36-7856C26FF7C7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0C80F-B411-4814-87BE-D8BDDCA724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483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490C2-BFB1-4FBE-AD36-7856C26FF7C7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C80F-B411-4814-87BE-D8BDDCA724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9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2021747" y="749620"/>
            <a:ext cx="759607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 smtClean="0">
                <a:solidFill>
                  <a:schemeClr val="accent5">
                    <a:lumMod val="50000"/>
                  </a:schemeClr>
                </a:solidFill>
              </a:rPr>
              <a:t>T.C.</a:t>
            </a:r>
          </a:p>
          <a:p>
            <a:pPr algn="ctr"/>
            <a:endParaRPr lang="tr-TR" sz="40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tr-TR" sz="4000" b="1" dirty="0" smtClean="0">
                <a:solidFill>
                  <a:schemeClr val="accent5">
                    <a:lumMod val="50000"/>
                  </a:schemeClr>
                </a:solidFill>
              </a:rPr>
              <a:t>İSTANBUL GELİŞİM UNİVERSİTY</a:t>
            </a:r>
          </a:p>
          <a:p>
            <a:pPr algn="ctr"/>
            <a:endParaRPr lang="tr-TR" dirty="0"/>
          </a:p>
        </p:txBody>
      </p:sp>
      <p:pic>
        <p:nvPicPr>
          <p:cNvPr id="5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780" y="2965611"/>
            <a:ext cx="3594611" cy="187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panel.gelisim.edu.tr/assets/2022/resimler/kim/gelisim-universitesi-logo-en-tr-11_f0b460c3d5f34f1c9a5030d011a4dd2c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411" b="-800"/>
          <a:stretch/>
        </p:blipFill>
        <p:spPr bwMode="auto">
          <a:xfrm>
            <a:off x="80710" y="83022"/>
            <a:ext cx="1354975" cy="123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2278" y="5123413"/>
            <a:ext cx="4804016" cy="730156"/>
          </a:xfrm>
          <a:prstGeom prst="rect">
            <a:avLst/>
          </a:prstGeom>
        </p:spPr>
      </p:pic>
      <p:sp>
        <p:nvSpPr>
          <p:cNvPr id="10" name="Alt Başlık 2"/>
          <p:cNvSpPr>
            <a:spLocks noGrp="1"/>
          </p:cNvSpPr>
          <p:nvPr>
            <p:ph type="subTitle" idx="1"/>
          </p:nvPr>
        </p:nvSpPr>
        <p:spPr>
          <a:xfrm>
            <a:off x="0" y="6625244"/>
            <a:ext cx="12192000" cy="232756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l"/>
            <a:r>
              <a:rPr lang="tr-TR" sz="1200" dirty="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43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833" y="0"/>
            <a:ext cx="871389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tr-TR" sz="1100"/>
          </a:p>
        </p:txBody>
      </p:sp>
      <p:sp>
        <p:nvSpPr>
          <p:cNvPr id="5" name="Metin kutusu 4"/>
          <p:cNvSpPr txBox="1"/>
          <p:nvPr/>
        </p:nvSpPr>
        <p:spPr>
          <a:xfrm flipH="1">
            <a:off x="56534" y="352459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2" r="10005" b="577"/>
          <a:stretch/>
        </p:blipFill>
        <p:spPr>
          <a:xfrm>
            <a:off x="31000" y="0"/>
            <a:ext cx="852222" cy="1081817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571106" y="1920240"/>
            <a:ext cx="85205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tr-TR" sz="2400" b="1" dirty="0" err="1">
                <a:latin typeface="Times New Roman"/>
                <a:ea typeface="Times New Roman"/>
                <a:cs typeface="Times New Roman"/>
                <a:sym typeface="Times New Roman"/>
              </a:rPr>
              <a:t>Fixed</a:t>
            </a:r>
            <a:r>
              <a:rPr lang="tr-TR" sz="2400" b="1" dirty="0">
                <a:latin typeface="Times New Roman"/>
                <a:ea typeface="Times New Roman"/>
                <a:cs typeface="Times New Roman"/>
                <a:sym typeface="Times New Roman"/>
              </a:rPr>
              <a:t> Logo</a:t>
            </a:r>
          </a:p>
          <a:p>
            <a:pPr lvl="0" algn="just"/>
            <a:endParaRPr lang="tr-TR" sz="24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just"/>
            <a:r>
              <a:rPr lang="en-US" sz="2400" dirty="0">
                <a:latin typeface="Times New Roman"/>
                <a:ea typeface="Times New Roman"/>
                <a:cs typeface="Times New Roman"/>
                <a:sym typeface="Times New Roman"/>
              </a:rPr>
              <a:t>If you proceed by duplicating </a:t>
            </a:r>
            <a:r>
              <a:rPr lang="en-US" sz="2400" dirty="0" err="1">
                <a:latin typeface="Times New Roman"/>
                <a:ea typeface="Times New Roman"/>
                <a:cs typeface="Times New Roman"/>
                <a:sym typeface="Times New Roman"/>
              </a:rPr>
              <a:t>th</a:t>
            </a:r>
            <a:r>
              <a:rPr lang="tr-TR" sz="2400" dirty="0">
                <a:latin typeface="Times New Roman"/>
                <a:ea typeface="Times New Roman"/>
                <a:cs typeface="Times New Roman"/>
                <a:sym typeface="Times New Roman"/>
              </a:rPr>
              <a:t>is</a:t>
            </a:r>
            <a:r>
              <a:rPr lang="en-US" sz="2400" dirty="0">
                <a:latin typeface="Times New Roman"/>
                <a:ea typeface="Times New Roman"/>
                <a:cs typeface="Times New Roman"/>
                <a:sym typeface="Times New Roman"/>
              </a:rPr>
              <a:t> slide, the size of the logo will remain constant</a:t>
            </a:r>
            <a:endParaRPr lang="tr-TR" sz="2400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621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833" y="0"/>
            <a:ext cx="871389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tr-TR" sz="1100"/>
          </a:p>
        </p:txBody>
      </p:sp>
      <p:sp>
        <p:nvSpPr>
          <p:cNvPr id="5" name="Metin kutusu 4"/>
          <p:cNvSpPr txBox="1"/>
          <p:nvPr/>
        </p:nvSpPr>
        <p:spPr>
          <a:xfrm flipH="1">
            <a:off x="56534" y="352459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2" r="10005" b="577"/>
          <a:stretch/>
        </p:blipFill>
        <p:spPr>
          <a:xfrm>
            <a:off x="31000" y="0"/>
            <a:ext cx="852222" cy="1081817"/>
          </a:xfrm>
          <a:prstGeom prst="rect">
            <a:avLst/>
          </a:prstGeom>
        </p:spPr>
      </p:pic>
      <p:sp>
        <p:nvSpPr>
          <p:cNvPr id="7" name="Google Shape;171;g2ea15ffc163_0_48"/>
          <p:cNvSpPr txBox="1">
            <a:spLocks/>
          </p:cNvSpPr>
          <p:nvPr/>
        </p:nvSpPr>
        <p:spPr>
          <a:xfrm>
            <a:off x="942007" y="1780360"/>
            <a:ext cx="11742000" cy="3674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</a:pPr>
            <a:r>
              <a:rPr lang="tr-TR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Adjustable Logos</a:t>
            </a:r>
          </a:p>
          <a:p>
            <a:pPr marL="0" indent="0" algn="just">
              <a:spcBef>
                <a:spcPts val="0"/>
              </a:spcBef>
            </a:pPr>
            <a:endParaRPr lang="tr-TR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indent="0" algn="just">
              <a:spcBef>
                <a:spcPts val="0"/>
              </a:spcBef>
            </a:pPr>
            <a:r>
              <a:rPr lang="tr-TR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Every logo in this page is adjustable. </a:t>
            </a:r>
          </a:p>
          <a:p>
            <a:pPr marL="0" indent="0" algn="just">
              <a:spcBef>
                <a:spcPts val="0"/>
              </a:spcBef>
            </a:pPr>
            <a:r>
              <a:rPr lang="tr-TR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If you want to go on with adjustable logos, proceed to duplicate this page</a:t>
            </a:r>
            <a:endParaRPr lang="tr-TR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193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833" y="0"/>
            <a:ext cx="871389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tr-TR" sz="1100"/>
          </a:p>
        </p:txBody>
      </p:sp>
      <p:sp>
        <p:nvSpPr>
          <p:cNvPr id="5" name="Metin kutusu 4"/>
          <p:cNvSpPr txBox="1"/>
          <p:nvPr/>
        </p:nvSpPr>
        <p:spPr>
          <a:xfrm flipH="1">
            <a:off x="56534" y="352459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2" r="10005" b="577"/>
          <a:stretch/>
        </p:blipFill>
        <p:spPr>
          <a:xfrm>
            <a:off x="31000" y="0"/>
            <a:ext cx="852222" cy="1081817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56317" y="-191191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WHAT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TO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TAKE HOME?     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597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833" y="0"/>
            <a:ext cx="871389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tr-TR" sz="1100"/>
          </a:p>
        </p:txBody>
      </p:sp>
      <p:sp>
        <p:nvSpPr>
          <p:cNvPr id="5" name="Metin kutusu 4"/>
          <p:cNvSpPr txBox="1"/>
          <p:nvPr/>
        </p:nvSpPr>
        <p:spPr>
          <a:xfrm flipH="1">
            <a:off x="56534" y="352459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2" r="10005" b="577"/>
          <a:stretch/>
        </p:blipFill>
        <p:spPr>
          <a:xfrm>
            <a:off x="31000" y="0"/>
            <a:ext cx="852222" cy="1081817"/>
          </a:xfrm>
          <a:prstGeom prst="rect">
            <a:avLst/>
          </a:prstGeom>
        </p:spPr>
      </p:pic>
      <p:sp>
        <p:nvSpPr>
          <p:cNvPr id="7" name="Google Shape;268;g2ea15ffc163_0_165"/>
          <p:cNvSpPr txBox="1"/>
          <p:nvPr/>
        </p:nvSpPr>
        <p:spPr>
          <a:xfrm>
            <a:off x="2960833" y="33112"/>
            <a:ext cx="7928675" cy="1508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QUESTIONS AND SUGGESTIONS</a:t>
            </a: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373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833" y="0"/>
            <a:ext cx="871389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tr-TR" sz="1100"/>
          </a:p>
        </p:txBody>
      </p:sp>
      <p:sp>
        <p:nvSpPr>
          <p:cNvPr id="5" name="Metin kutusu 4"/>
          <p:cNvSpPr txBox="1"/>
          <p:nvPr/>
        </p:nvSpPr>
        <p:spPr>
          <a:xfrm flipH="1">
            <a:off x="56534" y="352459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2" r="10005" b="577"/>
          <a:stretch/>
        </p:blipFill>
        <p:spPr>
          <a:xfrm>
            <a:off x="31000" y="0"/>
            <a:ext cx="852222" cy="1081817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-297931" y="49947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RECOMMENDED WEEKLY STUDIES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614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833" y="0"/>
            <a:ext cx="871389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tr-TR" sz="1100"/>
          </a:p>
        </p:txBody>
      </p:sp>
      <p:sp>
        <p:nvSpPr>
          <p:cNvPr id="5" name="Metin kutusu 4"/>
          <p:cNvSpPr txBox="1"/>
          <p:nvPr/>
        </p:nvSpPr>
        <p:spPr>
          <a:xfrm flipH="1">
            <a:off x="56534" y="352459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2" r="10005" b="577"/>
          <a:stretch/>
        </p:blipFill>
        <p:spPr>
          <a:xfrm>
            <a:off x="31000" y="0"/>
            <a:ext cx="852222" cy="1081817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-46952" y="63036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ABOUT THE NEXT WEEK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828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833" y="0"/>
            <a:ext cx="871389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tr-TR" sz="1100"/>
          </a:p>
        </p:txBody>
      </p:sp>
      <p:sp>
        <p:nvSpPr>
          <p:cNvPr id="5" name="Metin kutusu 4"/>
          <p:cNvSpPr txBox="1"/>
          <p:nvPr/>
        </p:nvSpPr>
        <p:spPr>
          <a:xfrm flipH="1">
            <a:off x="56534" y="352459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2" r="10005" b="577"/>
          <a:stretch/>
        </p:blipFill>
        <p:spPr>
          <a:xfrm>
            <a:off x="31000" y="0"/>
            <a:ext cx="852222" cy="1081817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-264680" y="38322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REFERENCES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412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çerik Yer Tutucusu 2"/>
          <p:cNvSpPr txBox="1">
            <a:spLocks/>
          </p:cNvSpPr>
          <p:nvPr/>
        </p:nvSpPr>
        <p:spPr>
          <a:xfrm>
            <a:off x="1240220" y="1208690"/>
            <a:ext cx="10710042" cy="53918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>
              <a:solidFill>
                <a:srgbClr val="002060"/>
              </a:solidFill>
              <a:ea typeface="Times New Roman"/>
              <a:cs typeface="Times New Roman"/>
              <a:sym typeface="Times New Roman"/>
            </a:endParaRPr>
          </a:p>
          <a:p>
            <a:endParaRPr lang="tr-TR" dirty="0" smtClean="0">
              <a:solidFill>
                <a:srgbClr val="002060"/>
              </a:solidFill>
              <a:ea typeface="Times New Roman"/>
              <a:cs typeface="Times New Roman"/>
              <a:sym typeface="Times New Roman"/>
            </a:endParaRPr>
          </a:p>
          <a:p>
            <a:r>
              <a:rPr lang="tr-TR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………….. – …………………………</a:t>
            </a:r>
            <a:br>
              <a:rPr lang="tr-TR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tr-TR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tr-TR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Since course presentations are private, using the texts and images contained herein on social media or </a:t>
            </a:r>
            <a:r>
              <a:rPr lang="tr-TR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else </a:t>
            </a:r>
            <a:r>
              <a:rPr lang="en-US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without permission from the course instructor is against the regulations 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Law No. 6698</a:t>
            </a:r>
            <a:r>
              <a:rPr lang="en-US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tr-TR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tr-TR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11833" y="0"/>
            <a:ext cx="871389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tr-TR" sz="1100"/>
          </a:p>
        </p:txBody>
      </p:sp>
      <p:sp>
        <p:nvSpPr>
          <p:cNvPr id="9" name="Metin kutusu 8"/>
          <p:cNvSpPr txBox="1"/>
          <p:nvPr/>
        </p:nvSpPr>
        <p:spPr>
          <a:xfrm flipH="1">
            <a:off x="56534" y="352459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2" r="10005" b="577"/>
          <a:stretch/>
        </p:blipFill>
        <p:spPr>
          <a:xfrm>
            <a:off x="31000" y="0"/>
            <a:ext cx="852222" cy="1081817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6860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323;g2ea15ffc163_0_229" descr="kişi, şahıs, insan yüzü, giyim, askeri üniforma içeren bir resim&#10;&#10;Açıklama otomatik olarak oluşturuldu"/>
          <p:cNvPicPr preferRelativeResize="0"/>
          <p:nvPr/>
        </p:nvPicPr>
        <p:blipFill rotWithShape="1">
          <a:blip r:embed="rId2">
            <a:alphaModFix/>
          </a:blip>
          <a:srcRect l="16533"/>
          <a:stretch/>
        </p:blipFill>
        <p:spPr>
          <a:xfrm>
            <a:off x="8421447" y="1542485"/>
            <a:ext cx="3570201" cy="462070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Dikdörtgen 4"/>
          <p:cNvSpPr/>
          <p:nvPr/>
        </p:nvSpPr>
        <p:spPr>
          <a:xfrm>
            <a:off x="11833" y="0"/>
            <a:ext cx="871389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tr-TR" sz="1100"/>
          </a:p>
        </p:txBody>
      </p:sp>
      <p:sp>
        <p:nvSpPr>
          <p:cNvPr id="6" name="Metin kutusu 5"/>
          <p:cNvSpPr txBox="1"/>
          <p:nvPr/>
        </p:nvSpPr>
        <p:spPr>
          <a:xfrm flipH="1">
            <a:off x="56534" y="352459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2" r="10005" b="577"/>
          <a:stretch/>
        </p:blipFill>
        <p:spPr>
          <a:xfrm>
            <a:off x="31000" y="0"/>
            <a:ext cx="852222" cy="1081817"/>
          </a:xfrm>
          <a:prstGeom prst="rect">
            <a:avLst/>
          </a:prstGeom>
        </p:spPr>
      </p:pic>
      <p:sp>
        <p:nvSpPr>
          <p:cNvPr id="8" name="Google Shape;334;g2ea15ffc163_0_229"/>
          <p:cNvSpPr txBox="1"/>
          <p:nvPr/>
        </p:nvSpPr>
        <p:spPr>
          <a:xfrm>
            <a:off x="457199" y="2332814"/>
            <a:ext cx="7976700" cy="341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none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0" i="1" u="sng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Not: </a:t>
            </a:r>
            <a:r>
              <a:rPr lang="tr-TR" sz="2400" i="1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Quotes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ATATÜRK can be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added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weekly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2400" b="0" i="1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B9353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878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246909" y="2078181"/>
            <a:ext cx="104657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FOR YOUR ATTENDANCE… </a:t>
            </a:r>
            <a:endParaRPr lang="tr-TR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2278" y="5020606"/>
            <a:ext cx="4804016" cy="73015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271451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1833" y="0"/>
            <a:ext cx="871389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tr-TR" sz="1100"/>
          </a:p>
        </p:txBody>
      </p:sp>
      <p:sp>
        <p:nvSpPr>
          <p:cNvPr id="8" name="Metin kutusu 7"/>
          <p:cNvSpPr txBox="1"/>
          <p:nvPr/>
        </p:nvSpPr>
        <p:spPr>
          <a:xfrm flipH="1">
            <a:off x="56534" y="352459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2" r="10005" b="577"/>
          <a:stretch/>
        </p:blipFill>
        <p:spPr>
          <a:xfrm>
            <a:off x="31000" y="0"/>
            <a:ext cx="852222" cy="108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94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833" y="0"/>
            <a:ext cx="871389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tr-TR" sz="1100"/>
          </a:p>
        </p:txBody>
      </p:sp>
      <p:sp>
        <p:nvSpPr>
          <p:cNvPr id="5" name="Metin kutusu 4"/>
          <p:cNvSpPr txBox="1"/>
          <p:nvPr/>
        </p:nvSpPr>
        <p:spPr>
          <a:xfrm flipH="1">
            <a:off x="56534" y="352459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2" r="10005" b="577"/>
          <a:stretch/>
        </p:blipFill>
        <p:spPr>
          <a:xfrm>
            <a:off x="31000" y="0"/>
            <a:ext cx="852222" cy="1081817"/>
          </a:xfrm>
          <a:prstGeom prst="rect">
            <a:avLst/>
          </a:prstGeom>
        </p:spPr>
      </p:pic>
      <p:graphicFrame>
        <p:nvGraphicFramePr>
          <p:cNvPr id="7" name="Google Shape;96;g2ea15ffc163_1_5"/>
          <p:cNvGraphicFramePr/>
          <p:nvPr>
            <p:extLst>
              <p:ext uri="{D42A27DB-BD31-4B8C-83A1-F6EECF244321}">
                <p14:modId xmlns:p14="http://schemas.microsoft.com/office/powerpoint/2010/main" val="2684252185"/>
              </p:ext>
            </p:extLst>
          </p:nvPr>
        </p:nvGraphicFramePr>
        <p:xfrm>
          <a:off x="1110391" y="734552"/>
          <a:ext cx="10751871" cy="539686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987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3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839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r>
                        <a:rPr lang="tr-TR" sz="1800" b="1" i="0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of </a:t>
                      </a:r>
                      <a:r>
                        <a:rPr lang="tr-TR" sz="1800" b="1" i="0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Department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 </a:t>
                      </a:r>
                      <a:endParaRPr sz="2200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98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Code</a:t>
                      </a: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Name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98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Week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98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Day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Time</a:t>
                      </a:r>
                      <a:endParaRPr sz="1800" b="1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40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Credit</a:t>
                      </a: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/ACTS</a:t>
                      </a:r>
                      <a:r>
                        <a:rPr lang="tr-TR" sz="1800" b="1" i="0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Information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40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Examination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Type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Gradings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98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Instructor’s</a:t>
                      </a: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Name</a:t>
                      </a:r>
                      <a:r>
                        <a:rPr lang="tr-TR" sz="1800" b="1" i="0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&amp;</a:t>
                      </a: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Surname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98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E-mail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&amp; Phone: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98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Instructor’s</a:t>
                      </a: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Room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98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Office </a:t>
                      </a:r>
                      <a:r>
                        <a:rPr lang="tr-TR" sz="18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Hours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98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GBS </a:t>
                      </a: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Link 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98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ALMS Link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998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AVESIS Link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72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833" y="0"/>
            <a:ext cx="871389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tr-TR" sz="1100"/>
          </a:p>
        </p:txBody>
      </p:sp>
      <p:sp>
        <p:nvSpPr>
          <p:cNvPr id="5" name="Metin kutusu 4"/>
          <p:cNvSpPr txBox="1"/>
          <p:nvPr/>
        </p:nvSpPr>
        <p:spPr>
          <a:xfrm flipH="1">
            <a:off x="56534" y="352459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2" r="10005" b="577"/>
          <a:stretch/>
        </p:blipFill>
        <p:spPr>
          <a:xfrm>
            <a:off x="31000" y="0"/>
            <a:ext cx="852222" cy="1081817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56534" y="-191191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14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WEEKS’S COURSE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CONTENTS    </a:t>
            </a:r>
            <a:r>
              <a:rPr lang="tr-TR" sz="6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1303712" y="1679541"/>
            <a:ext cx="10515600" cy="4351338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487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833" y="0"/>
            <a:ext cx="871389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tr-TR" sz="1100"/>
          </a:p>
        </p:txBody>
      </p:sp>
      <p:sp>
        <p:nvSpPr>
          <p:cNvPr id="5" name="Metin kutusu 4"/>
          <p:cNvSpPr txBox="1"/>
          <p:nvPr/>
        </p:nvSpPr>
        <p:spPr>
          <a:xfrm flipH="1">
            <a:off x="56534" y="352459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2" r="10005" b="577"/>
          <a:stretch/>
        </p:blipFill>
        <p:spPr>
          <a:xfrm>
            <a:off x="31000" y="0"/>
            <a:ext cx="852222" cy="1081817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639856" y="-65936"/>
            <a:ext cx="1054076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6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WEEKLY LEARNING OUTCOMES     </a:t>
            </a:r>
            <a:r>
              <a:rPr lang="tr-TR" sz="66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6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256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0"/>
            <a:ext cx="871389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tr-TR" sz="1100"/>
          </a:p>
        </p:txBody>
      </p:sp>
      <p:sp>
        <p:nvSpPr>
          <p:cNvPr id="5" name="Metin kutusu 4"/>
          <p:cNvSpPr txBox="1"/>
          <p:nvPr/>
        </p:nvSpPr>
        <p:spPr>
          <a:xfrm flipH="1">
            <a:off x="208934" y="367699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2" r="10005" b="577"/>
          <a:stretch/>
        </p:blipFill>
        <p:spPr>
          <a:xfrm>
            <a:off x="9583" y="19078"/>
            <a:ext cx="852222" cy="1081817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39485" y="-276354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ABOUT THE PREVIOUS COURSE 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357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833" y="0"/>
            <a:ext cx="871389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tr-TR" sz="1100"/>
          </a:p>
        </p:txBody>
      </p:sp>
      <p:sp>
        <p:nvSpPr>
          <p:cNvPr id="5" name="Metin kutusu 4"/>
          <p:cNvSpPr txBox="1"/>
          <p:nvPr/>
        </p:nvSpPr>
        <p:spPr>
          <a:xfrm flipH="1">
            <a:off x="56534" y="352459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2" r="10005" b="577"/>
          <a:stretch/>
        </p:blipFill>
        <p:spPr>
          <a:xfrm>
            <a:off x="31000" y="0"/>
            <a:ext cx="852222" cy="1081817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-46952" y="-57273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DAILY FLOW 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8" name="Google Shape;159;g2ea15ffc163_0_29"/>
          <p:cNvPicPr preferRelativeResize="0"/>
          <p:nvPr/>
        </p:nvPicPr>
        <p:blipFill rotWithShape="1">
          <a:blip r:embed="rId3">
            <a:alphaModFix/>
          </a:blip>
          <a:srcRect l="26333" t="23998" r="20703" b="21593"/>
          <a:stretch/>
        </p:blipFill>
        <p:spPr>
          <a:xfrm>
            <a:off x="1803303" y="2065039"/>
            <a:ext cx="1731891" cy="177912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158;g2ea15ffc163_0_29"/>
          <p:cNvSpPr txBox="1"/>
          <p:nvPr/>
        </p:nvSpPr>
        <p:spPr>
          <a:xfrm>
            <a:off x="3826139" y="2065039"/>
            <a:ext cx="5856900" cy="31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09.00-09.50/ </a:t>
            </a:r>
            <a:r>
              <a:rPr lang="tr-TR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1st </a:t>
            </a:r>
            <a:r>
              <a:rPr lang="tr-TR" sz="2400" b="0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10.00-10.50/ </a:t>
            </a:r>
            <a:r>
              <a:rPr lang="tr-T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2nd </a:t>
            </a:r>
            <a:r>
              <a:rPr lang="tr-TR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11.00-11.50/ </a:t>
            </a:r>
            <a:r>
              <a:rPr lang="tr-T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3rd </a:t>
            </a:r>
            <a:r>
              <a:rPr lang="tr-TR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12.00-12.50/ </a:t>
            </a:r>
            <a:r>
              <a:rPr lang="tr-TR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tr-T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 </a:t>
            </a:r>
            <a:r>
              <a:rPr lang="tr-TR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r>
              <a:rPr lang="tr-TR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135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-66726" y="-302980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ADD HEADER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Google Shape;171;g2ea15ffc163_0_48"/>
          <p:cNvSpPr txBox="1">
            <a:spLocks/>
          </p:cNvSpPr>
          <p:nvPr/>
        </p:nvSpPr>
        <p:spPr>
          <a:xfrm>
            <a:off x="883222" y="1687246"/>
            <a:ext cx="10902595" cy="3674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</a:pPr>
            <a:r>
              <a:rPr lang="en-US" smtClean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indent="0" algn="just">
              <a:spcBef>
                <a:spcPts val="0"/>
              </a:spcBef>
            </a:pPr>
            <a:r>
              <a:rPr lang="en-US" smtClean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will be used</a:t>
            </a:r>
          </a:p>
          <a:p>
            <a:pPr marL="0" indent="0" algn="just">
              <a:spcBef>
                <a:spcPts val="0"/>
              </a:spcBef>
            </a:pPr>
            <a:r>
              <a:rPr lang="en-US" smtClean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1833" y="0"/>
            <a:ext cx="871389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tr-TR" sz="1100"/>
          </a:p>
        </p:txBody>
      </p:sp>
      <p:sp>
        <p:nvSpPr>
          <p:cNvPr id="7" name="Metin kutusu 6"/>
          <p:cNvSpPr txBox="1"/>
          <p:nvPr/>
        </p:nvSpPr>
        <p:spPr>
          <a:xfrm flipH="1">
            <a:off x="56534" y="352459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2" r="10005" b="577"/>
          <a:stretch/>
        </p:blipFill>
        <p:spPr>
          <a:xfrm>
            <a:off x="31000" y="0"/>
            <a:ext cx="852222" cy="1081817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237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833" y="0"/>
            <a:ext cx="871389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tr-TR" sz="1100"/>
          </a:p>
        </p:txBody>
      </p:sp>
      <p:sp>
        <p:nvSpPr>
          <p:cNvPr id="5" name="Metin kutusu 4"/>
          <p:cNvSpPr txBox="1"/>
          <p:nvPr/>
        </p:nvSpPr>
        <p:spPr>
          <a:xfrm flipH="1">
            <a:off x="56534" y="352459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2" r="10005" b="577"/>
          <a:stretch/>
        </p:blipFill>
        <p:spPr>
          <a:xfrm>
            <a:off x="31000" y="0"/>
            <a:ext cx="852222" cy="1081817"/>
          </a:xfrm>
          <a:prstGeom prst="rect">
            <a:avLst/>
          </a:prstGeom>
        </p:spPr>
      </p:pic>
      <p:sp>
        <p:nvSpPr>
          <p:cNvPr id="7" name="Google Shape;171;g2ea15ffc163_0_48"/>
          <p:cNvSpPr txBox="1">
            <a:spLocks/>
          </p:cNvSpPr>
          <p:nvPr/>
        </p:nvSpPr>
        <p:spPr>
          <a:xfrm>
            <a:off x="1206273" y="1779321"/>
            <a:ext cx="9852602" cy="3674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</a:pPr>
            <a:r>
              <a:rPr lang="en-US" smtClean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indent="0" algn="just">
              <a:spcBef>
                <a:spcPts val="0"/>
              </a:spcBef>
            </a:pPr>
            <a:r>
              <a:rPr lang="en-US" smtClean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will be used</a:t>
            </a:r>
          </a:p>
          <a:p>
            <a:pPr marL="0" indent="0" algn="just">
              <a:spcBef>
                <a:spcPts val="0"/>
              </a:spcBef>
            </a:pPr>
            <a:r>
              <a:rPr lang="en-US" smtClean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816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833" y="0"/>
            <a:ext cx="871389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tr-TR" sz="1100"/>
          </a:p>
        </p:txBody>
      </p:sp>
      <p:sp>
        <p:nvSpPr>
          <p:cNvPr id="5" name="Metin kutusu 4"/>
          <p:cNvSpPr txBox="1"/>
          <p:nvPr/>
        </p:nvSpPr>
        <p:spPr>
          <a:xfrm flipH="1">
            <a:off x="56534" y="352459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2" r="10005" b="577"/>
          <a:stretch/>
        </p:blipFill>
        <p:spPr>
          <a:xfrm>
            <a:off x="31000" y="0"/>
            <a:ext cx="852222" cy="1081817"/>
          </a:xfrm>
          <a:prstGeom prst="rect">
            <a:avLst/>
          </a:prstGeom>
        </p:spPr>
      </p:pic>
      <p:sp>
        <p:nvSpPr>
          <p:cNvPr id="7" name="Metin Yer Tutucusu 1"/>
          <p:cNvSpPr txBox="1">
            <a:spLocks/>
          </p:cNvSpPr>
          <p:nvPr/>
        </p:nvSpPr>
        <p:spPr>
          <a:xfrm>
            <a:off x="1130733" y="1848369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</a:pPr>
            <a:r>
              <a:rPr lang="en-US" smtClean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indent="0" algn="just">
              <a:spcBef>
                <a:spcPts val="0"/>
              </a:spcBef>
            </a:pPr>
            <a:r>
              <a:rPr lang="en-US" smtClean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will be used</a:t>
            </a:r>
          </a:p>
          <a:p>
            <a:endParaRPr lang="en-US" dirty="0"/>
          </a:p>
        </p:txBody>
      </p:sp>
      <p:sp>
        <p:nvSpPr>
          <p:cNvPr id="8" name="Metin Yer Tutucusu 3"/>
          <p:cNvSpPr txBox="1">
            <a:spLocks/>
          </p:cNvSpPr>
          <p:nvPr/>
        </p:nvSpPr>
        <p:spPr>
          <a:xfrm>
            <a:off x="6536031" y="1848369"/>
            <a:ext cx="5183188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</a:p>
          <a:p>
            <a:endParaRPr lang="en-US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448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499</Words>
  <Application>Microsoft Office PowerPoint</Application>
  <PresentationFormat>Geniş ekran</PresentationFormat>
  <Paragraphs>107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5" baseType="lpstr">
      <vt:lpstr>Arial</vt:lpstr>
      <vt:lpstr>Broadway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ounsever</dc:creator>
  <cp:lastModifiedBy>ounsever</cp:lastModifiedBy>
  <cp:revision>3</cp:revision>
  <dcterms:created xsi:type="dcterms:W3CDTF">2025-01-09T09:43:25Z</dcterms:created>
  <dcterms:modified xsi:type="dcterms:W3CDTF">2025-09-08T09:48:17Z</dcterms:modified>
</cp:coreProperties>
</file>