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40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01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64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82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75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04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7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13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86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79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CB0F-DEB7-42E9-AD9D-D42F1C9A735C}" type="datetimeFigureOut">
              <a:rPr lang="tr-TR" smtClean="0"/>
              <a:t>9.01.2025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A341B-2BE0-49C1-B7AB-FFD82888A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85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278" y="5020606"/>
            <a:ext cx="4804016" cy="730156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2021747" y="749620"/>
            <a:ext cx="7596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accent5">
                    <a:lumMod val="50000"/>
                  </a:schemeClr>
                </a:solidFill>
              </a:rPr>
              <a:t>T.C.</a:t>
            </a:r>
          </a:p>
          <a:p>
            <a:pPr algn="ctr"/>
            <a:endParaRPr lang="tr-TR" sz="4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tr-TR" sz="4000" b="1" dirty="0" smtClean="0">
                <a:solidFill>
                  <a:schemeClr val="accent5">
                    <a:lumMod val="50000"/>
                  </a:schemeClr>
                </a:solidFill>
              </a:rPr>
              <a:t>İSTANBUL GELİŞİM UNİVERSİTY</a:t>
            </a:r>
          </a:p>
          <a:p>
            <a:pPr algn="ctr"/>
            <a:endParaRPr lang="tr-TR" dirty="0"/>
          </a:p>
        </p:txBody>
      </p:sp>
      <p:pic>
        <p:nvPicPr>
          <p:cNvPr id="7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780" y="2965611"/>
            <a:ext cx="3594611" cy="187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panel.gelisim.edu.tr/assets/2022/resimler/kim/gelisim-universitesi-logo-en-tr-11_f0b460c3d5f34f1c9a5030d011a4dd2c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11" b="-800"/>
          <a:stretch/>
        </p:blipFill>
        <p:spPr bwMode="auto">
          <a:xfrm>
            <a:off x="80710" y="83022"/>
            <a:ext cx="1354975" cy="123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lt Başlık 2"/>
          <p:cNvSpPr>
            <a:spLocks noGrp="1"/>
          </p:cNvSpPr>
          <p:nvPr>
            <p:ph type="subTitle" idx="1"/>
          </p:nvPr>
        </p:nvSpPr>
        <p:spPr>
          <a:xfrm>
            <a:off x="0" y="6625244"/>
            <a:ext cx="12192000" cy="232756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1200" dirty="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53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Metin Yer Tutucusu 1"/>
          <p:cNvSpPr txBox="1">
            <a:spLocks/>
          </p:cNvSpPr>
          <p:nvPr/>
        </p:nvSpPr>
        <p:spPr>
          <a:xfrm>
            <a:off x="630642" y="1724610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indent="0" algn="just">
              <a:spcBef>
                <a:spcPts val="0"/>
              </a:spcBef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will be used</a:t>
            </a:r>
          </a:p>
          <a:p>
            <a:endParaRPr lang="en-US" dirty="0"/>
          </a:p>
        </p:txBody>
      </p:sp>
      <p:sp>
        <p:nvSpPr>
          <p:cNvPr id="4" name="Metin Yer Tutucusu 3"/>
          <p:cNvSpPr txBox="1">
            <a:spLocks/>
          </p:cNvSpPr>
          <p:nvPr/>
        </p:nvSpPr>
        <p:spPr>
          <a:xfrm>
            <a:off x="6096000" y="1724610"/>
            <a:ext cx="5183188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</a:p>
          <a:p>
            <a:endParaRPr lang="en-US" dirty="0"/>
          </a:p>
        </p:txBody>
      </p:sp>
      <p:pic>
        <p:nvPicPr>
          <p:cNvPr id="5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808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838200" y="1066800"/>
            <a:ext cx="10515600" cy="937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tr-TR" sz="2400" b="1" dirty="0" err="1">
                <a:latin typeface="Times New Roman"/>
                <a:ea typeface="Times New Roman"/>
                <a:cs typeface="Times New Roman"/>
                <a:sym typeface="Times New Roman"/>
              </a:rPr>
              <a:t>Fixed</a:t>
            </a:r>
            <a:r>
              <a:rPr lang="tr-TR" sz="2400" b="1" dirty="0">
                <a:latin typeface="Times New Roman"/>
                <a:ea typeface="Times New Roman"/>
                <a:cs typeface="Times New Roman"/>
                <a:sym typeface="Times New Roman"/>
              </a:rPr>
              <a:t> Logo</a:t>
            </a:r>
          </a:p>
        </p:txBody>
      </p:sp>
      <p:sp>
        <p:nvSpPr>
          <p:cNvPr id="4" name="Google Shape;171;g2ea15ffc163_0_48"/>
          <p:cNvSpPr txBox="1">
            <a:spLocks/>
          </p:cNvSpPr>
          <p:nvPr/>
        </p:nvSpPr>
        <p:spPr>
          <a:xfrm>
            <a:off x="288925" y="2137807"/>
            <a:ext cx="1174200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 algn="just"/>
            <a:endParaRPr lang="tr-TR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If you proceed by duplicating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lang="tr-TR" dirty="0" smtClean="0"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 slide,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the size of the logo will remain constant.</a:t>
            </a:r>
          </a:p>
          <a:p>
            <a:pPr marL="0" indent="0" algn="just">
              <a:spcBef>
                <a:spcPts val="0"/>
              </a:spcBef>
            </a:pPr>
            <a:endParaRPr lang="en-US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5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787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72942" y="-350112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WHAT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TAKE HOME?     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4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514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Google Shape;268;g2ea15ffc163_0_165"/>
          <p:cNvSpPr txBox="1"/>
          <p:nvPr/>
        </p:nvSpPr>
        <p:spPr>
          <a:xfrm>
            <a:off x="3276717" y="-263644"/>
            <a:ext cx="7928675" cy="1508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QUESTIONS AND SUGGESTIONS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010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-289619" y="-405310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RECOMMENDED WEEKLY STUDIES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4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027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-289619" y="-405310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REFERENCES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4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454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-66726" y="-369683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ABOUT THE NEXT WEEK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4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487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973185" y="1587560"/>
            <a:ext cx="670283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………….. – …………………………</a:t>
            </a:r>
            <a:br>
              <a:rPr lang="tr-TR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course presentations are private, using the texts and images contained herein on social media or </a:t>
            </a: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else 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 permission from the course instructor is against the regulations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No. 6698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tr-TR" sz="2800" dirty="0"/>
          </a:p>
        </p:txBody>
      </p:sp>
      <p:pic>
        <p:nvPicPr>
          <p:cNvPr id="4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94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pic>
        <p:nvPicPr>
          <p:cNvPr id="5" name="Google Shape;344;g2ea15ffc163_0_229" descr="kişi, şahıs, insan yüzü, giyim, askeri üniforma içeren bir resim&#10;&#10;Açıklama otomatik olarak oluşturuldu"/>
          <p:cNvPicPr preferRelativeResize="0"/>
          <p:nvPr/>
        </p:nvPicPr>
        <p:blipFill rotWithShape="1">
          <a:blip r:embed="rId2">
            <a:alphaModFix/>
          </a:blip>
          <a:srcRect l="16533"/>
          <a:stretch/>
        </p:blipFill>
        <p:spPr>
          <a:xfrm>
            <a:off x="8511347" y="1597797"/>
            <a:ext cx="3570201" cy="46207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334;g2ea15ffc163_0_229"/>
          <p:cNvSpPr txBox="1"/>
          <p:nvPr/>
        </p:nvSpPr>
        <p:spPr>
          <a:xfrm>
            <a:off x="171477" y="2119626"/>
            <a:ext cx="797670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0" i="1" u="sng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Not: </a:t>
            </a:r>
            <a:r>
              <a:rPr lang="tr-TR" sz="2400" i="1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Quotes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tr-TR" sz="2400" b="0" i="1" strike="noStrike" cap="none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ATATÜRK can be </a:t>
            </a:r>
            <a:r>
              <a:rPr lang="tr-TR" sz="2400" b="0" i="1" strike="noStrike" cap="none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added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tr-TR" sz="2400" b="0" i="1" strike="noStrike" cap="none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weekly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400" b="0" i="1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B9353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808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246909" y="2078181"/>
            <a:ext cx="10465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FOR YOUR ATTENDANCE… </a:t>
            </a:r>
            <a:endParaRPr lang="tr-TR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278" y="5020606"/>
            <a:ext cx="4804016" cy="73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62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dirty="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 3"/>
          <p:cNvGrpSpPr/>
          <p:nvPr/>
        </p:nvGrpSpPr>
        <p:grpSpPr>
          <a:xfrm>
            <a:off x="282632" y="1738695"/>
            <a:ext cx="4461682" cy="3533240"/>
            <a:chOff x="-1" y="1921575"/>
            <a:chExt cx="4461682" cy="3533240"/>
          </a:xfrm>
        </p:grpSpPr>
        <p:sp>
          <p:nvSpPr>
            <p:cNvPr id="5" name="Google Shape;105;p2"/>
            <p:cNvSpPr/>
            <p:nvPr/>
          </p:nvSpPr>
          <p:spPr>
            <a:xfrm>
              <a:off x="0" y="1921575"/>
              <a:ext cx="4461681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Name of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Department</a:t>
              </a:r>
              <a:endPara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6" name="Google Shape;106;p2"/>
            <p:cNvSpPr/>
            <p:nvPr/>
          </p:nvSpPr>
          <p:spPr>
            <a:xfrm>
              <a:off x="0" y="2411450"/>
              <a:ext cx="4461681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Course Code and Name</a:t>
              </a:r>
            </a:p>
          </p:txBody>
        </p:sp>
        <p:sp>
          <p:nvSpPr>
            <p:cNvPr id="7" name="Google Shape;107;p2"/>
            <p:cNvSpPr/>
            <p:nvPr/>
          </p:nvSpPr>
          <p:spPr>
            <a:xfrm>
              <a:off x="0" y="2913824"/>
              <a:ext cx="4461681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Course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Week</a:t>
              </a:r>
              <a:endPara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		:</a:t>
              </a:r>
              <a:endParaRPr sz="2400" b="1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8" name="Google Shape;108;p2"/>
            <p:cNvSpPr/>
            <p:nvPr/>
          </p:nvSpPr>
          <p:spPr>
            <a:xfrm>
              <a:off x="0" y="3480698"/>
              <a:ext cx="4461681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Course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Day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and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Time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:</a:t>
              </a:r>
              <a:endParaRPr sz="2400" b="0" i="1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9" name="Google Shape;109;p2"/>
            <p:cNvSpPr/>
            <p:nvPr/>
          </p:nvSpPr>
          <p:spPr>
            <a:xfrm>
              <a:off x="0" y="4067521"/>
              <a:ext cx="4461681" cy="771292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Course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Credit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/ACTS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Informations</a:t>
              </a:r>
              <a:endPara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0" name="Google Shape;110;p2"/>
            <p:cNvSpPr/>
            <p:nvPr/>
          </p:nvSpPr>
          <p:spPr>
            <a:xfrm>
              <a:off x="-1" y="4978684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Examination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Type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and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Gradings</a:t>
              </a:r>
              <a:endPara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</p:grpSp>
      <p:grpSp>
        <p:nvGrpSpPr>
          <p:cNvPr id="11" name="Grup 10"/>
          <p:cNvGrpSpPr/>
          <p:nvPr/>
        </p:nvGrpSpPr>
        <p:grpSpPr>
          <a:xfrm>
            <a:off x="4982133" y="1738695"/>
            <a:ext cx="7073400" cy="3533241"/>
            <a:chOff x="4699500" y="1921575"/>
            <a:chExt cx="7073400" cy="3533241"/>
          </a:xfrm>
        </p:grpSpPr>
        <p:sp>
          <p:nvSpPr>
            <p:cNvPr id="12" name="Google Shape;111;p2"/>
            <p:cNvSpPr/>
            <p:nvPr/>
          </p:nvSpPr>
          <p:spPr>
            <a:xfrm>
              <a:off x="4699500" y="1921575"/>
              <a:ext cx="7073400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3" name="Google Shape;112;p2"/>
            <p:cNvSpPr/>
            <p:nvPr/>
          </p:nvSpPr>
          <p:spPr>
            <a:xfrm>
              <a:off x="4699500" y="2411450"/>
              <a:ext cx="7073400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4" name="Google Shape;113;p2"/>
            <p:cNvSpPr/>
            <p:nvPr/>
          </p:nvSpPr>
          <p:spPr>
            <a:xfrm>
              <a:off x="4699500" y="2913824"/>
              <a:ext cx="7073400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1" u="none" strike="noStrike" cap="none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15" name="Google Shape;114;p2"/>
            <p:cNvSpPr/>
            <p:nvPr/>
          </p:nvSpPr>
          <p:spPr>
            <a:xfrm>
              <a:off x="4699500" y="3480698"/>
              <a:ext cx="7073400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1" u="none" strike="noStrike" cap="none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16" name="Google Shape;115;p2"/>
            <p:cNvSpPr/>
            <p:nvPr/>
          </p:nvSpPr>
          <p:spPr>
            <a:xfrm>
              <a:off x="4699500" y="4067521"/>
              <a:ext cx="7073400" cy="74221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7" name="Google Shape;116;p2"/>
            <p:cNvSpPr/>
            <p:nvPr/>
          </p:nvSpPr>
          <p:spPr>
            <a:xfrm>
              <a:off x="4699500" y="4978685"/>
              <a:ext cx="707340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13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dirty="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 3"/>
          <p:cNvGrpSpPr/>
          <p:nvPr/>
        </p:nvGrpSpPr>
        <p:grpSpPr>
          <a:xfrm>
            <a:off x="142874" y="1756811"/>
            <a:ext cx="11906252" cy="3807299"/>
            <a:chOff x="-2" y="1921572"/>
            <a:chExt cx="11906252" cy="3807299"/>
          </a:xfrm>
        </p:grpSpPr>
        <p:sp>
          <p:nvSpPr>
            <p:cNvPr id="5" name="Google Shape;134;p3"/>
            <p:cNvSpPr/>
            <p:nvPr/>
          </p:nvSpPr>
          <p:spPr>
            <a:xfrm>
              <a:off x="4699500" y="1921575"/>
              <a:ext cx="7206750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6" name="Google Shape;136;p3"/>
            <p:cNvSpPr/>
            <p:nvPr/>
          </p:nvSpPr>
          <p:spPr>
            <a:xfrm>
              <a:off x="4699500" y="2913824"/>
              <a:ext cx="7206750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 u="none" strike="noStrike" cap="none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7" name="Google Shape;137;p3"/>
            <p:cNvSpPr/>
            <p:nvPr/>
          </p:nvSpPr>
          <p:spPr>
            <a:xfrm>
              <a:off x="4699500" y="3480698"/>
              <a:ext cx="7206750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1" u="none" strike="noStrike" cap="none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8" name="Google Shape;139;p3"/>
            <p:cNvSpPr/>
            <p:nvPr/>
          </p:nvSpPr>
          <p:spPr>
            <a:xfrm>
              <a:off x="4699500" y="4091990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9" name="Google Shape;128;p3"/>
            <p:cNvSpPr/>
            <p:nvPr/>
          </p:nvSpPr>
          <p:spPr>
            <a:xfrm>
              <a:off x="0" y="1921574"/>
              <a:ext cx="4461681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Instructors’s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Name &amp;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Surname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0" name="Google Shape;129;p3"/>
            <p:cNvSpPr/>
            <p:nvPr/>
          </p:nvSpPr>
          <p:spPr>
            <a:xfrm>
              <a:off x="0" y="2411449"/>
              <a:ext cx="4461681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E-mail &amp; </a:t>
              </a:r>
              <a:r>
                <a:rPr lang="tr-TR" sz="2800" b="1" dirty="0" smtClean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Phone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1" name="Google Shape;130;p3"/>
            <p:cNvSpPr/>
            <p:nvPr/>
          </p:nvSpPr>
          <p:spPr>
            <a:xfrm>
              <a:off x="0" y="2913823"/>
              <a:ext cx="4461681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Room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of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" name="Google Shape;131;p3"/>
            <p:cNvSpPr/>
            <p:nvPr/>
          </p:nvSpPr>
          <p:spPr>
            <a:xfrm>
              <a:off x="0" y="3480697"/>
              <a:ext cx="4461681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Advisor’s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Information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i="1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13" name="Google Shape;133;p3"/>
            <p:cNvSpPr/>
            <p:nvPr/>
          </p:nvSpPr>
          <p:spPr>
            <a:xfrm>
              <a:off x="-1" y="4077669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GBS Link 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4" name="Google Shape;140;p3"/>
            <p:cNvSpPr/>
            <p:nvPr/>
          </p:nvSpPr>
          <p:spPr>
            <a:xfrm>
              <a:off x="-2" y="4633110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ALMS Link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5" name="Google Shape;141;p3"/>
            <p:cNvSpPr/>
            <p:nvPr/>
          </p:nvSpPr>
          <p:spPr>
            <a:xfrm>
              <a:off x="4699500" y="4630634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6" name="Google Shape;142;p3"/>
            <p:cNvSpPr/>
            <p:nvPr/>
          </p:nvSpPr>
          <p:spPr>
            <a:xfrm>
              <a:off x="0" y="5252739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AVESIS Link</a:t>
              </a:r>
            </a:p>
          </p:txBody>
        </p:sp>
        <p:sp>
          <p:nvSpPr>
            <p:cNvPr id="17" name="Google Shape;143;p3"/>
            <p:cNvSpPr/>
            <p:nvPr/>
          </p:nvSpPr>
          <p:spPr>
            <a:xfrm>
              <a:off x="4699500" y="5252738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8" name="Google Shape;128;p3"/>
            <p:cNvSpPr/>
            <p:nvPr/>
          </p:nvSpPr>
          <p:spPr>
            <a:xfrm>
              <a:off x="0" y="1921575"/>
              <a:ext cx="4461681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Instructors’s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Name &amp;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Surname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9" name="Google Shape;129;p3"/>
            <p:cNvSpPr/>
            <p:nvPr/>
          </p:nvSpPr>
          <p:spPr>
            <a:xfrm>
              <a:off x="0" y="2411450"/>
              <a:ext cx="4461681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E-mail &amp; </a:t>
              </a:r>
              <a:r>
                <a:rPr lang="tr-TR" sz="2800" b="1" dirty="0" smtClean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Phone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0" name="Google Shape;130;p3"/>
            <p:cNvSpPr/>
            <p:nvPr/>
          </p:nvSpPr>
          <p:spPr>
            <a:xfrm>
              <a:off x="0" y="2913824"/>
              <a:ext cx="4461681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Room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of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" name="Google Shape;131;p3"/>
            <p:cNvSpPr/>
            <p:nvPr/>
          </p:nvSpPr>
          <p:spPr>
            <a:xfrm>
              <a:off x="0" y="3480698"/>
              <a:ext cx="4461681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Advisor’s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Information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i="1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22" name="Google Shape;133;p3"/>
            <p:cNvSpPr/>
            <p:nvPr/>
          </p:nvSpPr>
          <p:spPr>
            <a:xfrm>
              <a:off x="-1" y="4077670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GBS Link 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3" name="Google Shape;140;p3"/>
            <p:cNvSpPr/>
            <p:nvPr/>
          </p:nvSpPr>
          <p:spPr>
            <a:xfrm>
              <a:off x="-2" y="4633111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ALMS Link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4" name="Google Shape;142;p3"/>
            <p:cNvSpPr/>
            <p:nvPr/>
          </p:nvSpPr>
          <p:spPr>
            <a:xfrm>
              <a:off x="0" y="5252740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AVESIS Link</a:t>
              </a:r>
            </a:p>
          </p:txBody>
        </p:sp>
        <p:sp>
          <p:nvSpPr>
            <p:cNvPr id="25" name="Google Shape;143;p3"/>
            <p:cNvSpPr/>
            <p:nvPr/>
          </p:nvSpPr>
          <p:spPr>
            <a:xfrm>
              <a:off x="4699500" y="5252739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6" name="Google Shape;141;p3"/>
            <p:cNvSpPr/>
            <p:nvPr/>
          </p:nvSpPr>
          <p:spPr>
            <a:xfrm>
              <a:off x="4699500" y="4630632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7" name="Google Shape;128;p3"/>
            <p:cNvSpPr/>
            <p:nvPr/>
          </p:nvSpPr>
          <p:spPr>
            <a:xfrm>
              <a:off x="0" y="1921573"/>
              <a:ext cx="4461681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Instructors’s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Name &amp;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Surname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8" name="Google Shape;129;p3"/>
            <p:cNvSpPr/>
            <p:nvPr/>
          </p:nvSpPr>
          <p:spPr>
            <a:xfrm>
              <a:off x="0" y="2411448"/>
              <a:ext cx="4461681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E-mail &amp; </a:t>
              </a:r>
              <a:r>
                <a:rPr lang="tr-TR" sz="2800" b="1" dirty="0" smtClean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Phone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9" name="Google Shape;130;p3"/>
            <p:cNvSpPr/>
            <p:nvPr/>
          </p:nvSpPr>
          <p:spPr>
            <a:xfrm>
              <a:off x="0" y="2913822"/>
              <a:ext cx="4461681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Room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of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" name="Google Shape;131;p3"/>
            <p:cNvSpPr/>
            <p:nvPr/>
          </p:nvSpPr>
          <p:spPr>
            <a:xfrm>
              <a:off x="0" y="3480696"/>
              <a:ext cx="4461681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Advisor’s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Information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i="1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1" name="Google Shape;133;p3"/>
            <p:cNvSpPr/>
            <p:nvPr/>
          </p:nvSpPr>
          <p:spPr>
            <a:xfrm>
              <a:off x="-1" y="4077668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GBS Link 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32" name="Google Shape;140;p3"/>
            <p:cNvSpPr/>
            <p:nvPr/>
          </p:nvSpPr>
          <p:spPr>
            <a:xfrm>
              <a:off x="-2" y="4633109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ALMS Link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33" name="Google Shape;142;p3"/>
            <p:cNvSpPr/>
            <p:nvPr/>
          </p:nvSpPr>
          <p:spPr>
            <a:xfrm>
              <a:off x="0" y="5252738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AVESIS Link</a:t>
              </a:r>
            </a:p>
          </p:txBody>
        </p:sp>
        <p:sp>
          <p:nvSpPr>
            <p:cNvPr id="34" name="Google Shape;143;p3"/>
            <p:cNvSpPr/>
            <p:nvPr/>
          </p:nvSpPr>
          <p:spPr>
            <a:xfrm>
              <a:off x="4699500" y="5252737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35" name="Google Shape;137;p3"/>
            <p:cNvSpPr/>
            <p:nvPr/>
          </p:nvSpPr>
          <p:spPr>
            <a:xfrm>
              <a:off x="4699500" y="3480697"/>
              <a:ext cx="7206750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1" u="none" strike="noStrike" cap="none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6" name="Google Shape;139;p3"/>
            <p:cNvSpPr/>
            <p:nvPr/>
          </p:nvSpPr>
          <p:spPr>
            <a:xfrm>
              <a:off x="4699500" y="4091989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u="none" strike="noStrike" cap="none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37" name="Google Shape;141;p3"/>
            <p:cNvSpPr/>
            <p:nvPr/>
          </p:nvSpPr>
          <p:spPr>
            <a:xfrm>
              <a:off x="4699500" y="4630631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u="none" strike="noStrike" cap="none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38" name="Google Shape;128;p3"/>
            <p:cNvSpPr/>
            <p:nvPr/>
          </p:nvSpPr>
          <p:spPr>
            <a:xfrm>
              <a:off x="0" y="1921572"/>
              <a:ext cx="4461681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400" b="1" dirty="0" err="1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Instructor’s</a:t>
              </a:r>
              <a:r>
                <a:rPr lang="tr-TR" sz="2400" b="1" dirty="0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tr-TR" sz="24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Name &amp;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Surname</a:t>
              </a:r>
              <a:endParaRPr lang="tr-TR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39" name="Google Shape;129;p3"/>
            <p:cNvSpPr/>
            <p:nvPr/>
          </p:nvSpPr>
          <p:spPr>
            <a:xfrm>
              <a:off x="0" y="2411447"/>
              <a:ext cx="4461681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4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E-mail &amp; </a:t>
              </a:r>
              <a:r>
                <a:rPr lang="tr-TR" sz="2400" b="1" dirty="0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Phone</a:t>
              </a:r>
              <a:endParaRPr lang="tr-TR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40" name="Google Shape;130;p3"/>
            <p:cNvSpPr/>
            <p:nvPr/>
          </p:nvSpPr>
          <p:spPr>
            <a:xfrm>
              <a:off x="0" y="2913821"/>
              <a:ext cx="4461681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400" b="1" dirty="0" err="1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Instructor’s</a:t>
              </a:r>
              <a:r>
                <a:rPr lang="tr-TR" sz="2400" b="1" dirty="0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tr-TR" sz="2400" b="1" dirty="0" err="1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Room</a:t>
              </a:r>
              <a:endParaRPr lang="tr-TR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" name="Google Shape;131;p3"/>
            <p:cNvSpPr/>
            <p:nvPr/>
          </p:nvSpPr>
          <p:spPr>
            <a:xfrm>
              <a:off x="0" y="3480695"/>
              <a:ext cx="4461681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400" b="1" dirty="0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Office </a:t>
              </a:r>
              <a:r>
                <a:rPr lang="tr-TR" sz="2400" b="1" dirty="0" err="1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Hours</a:t>
              </a:r>
              <a:endParaRPr lang="tr-TR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400" b="0" i="1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42" name="Google Shape;133;p3"/>
            <p:cNvSpPr/>
            <p:nvPr/>
          </p:nvSpPr>
          <p:spPr>
            <a:xfrm>
              <a:off x="-1" y="4077667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4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GBS Link 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43" name="Google Shape;140;p3"/>
            <p:cNvSpPr/>
            <p:nvPr/>
          </p:nvSpPr>
          <p:spPr>
            <a:xfrm>
              <a:off x="-2" y="4633108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4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ALMS Link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44" name="Google Shape;142;p3"/>
            <p:cNvSpPr/>
            <p:nvPr/>
          </p:nvSpPr>
          <p:spPr>
            <a:xfrm>
              <a:off x="0" y="5252737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4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AVESIS Link</a:t>
              </a:r>
            </a:p>
          </p:txBody>
        </p:sp>
        <p:sp>
          <p:nvSpPr>
            <p:cNvPr id="45" name="Google Shape;143;p3"/>
            <p:cNvSpPr/>
            <p:nvPr/>
          </p:nvSpPr>
          <p:spPr>
            <a:xfrm>
              <a:off x="4699500" y="5252736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u="none" strike="noStrike" cap="none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600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0" y="-247466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14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WEEKS’S COURSE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CONTENTS    </a:t>
            </a:r>
            <a:r>
              <a:rPr lang="tr-TR" sz="6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4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39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39856" y="-65936"/>
            <a:ext cx="105407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6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WEEKLY LEARNING OUTCOMES     </a:t>
            </a:r>
            <a:r>
              <a:rPr lang="tr-TR" sz="66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6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4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81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39485" y="-276354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ABOUT THE PREVIOUS COURSE 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4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10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pic>
        <p:nvPicPr>
          <p:cNvPr id="3" name="Google Shape;163;g2ea15ffc163_0_29"/>
          <p:cNvPicPr preferRelativeResize="0"/>
          <p:nvPr/>
        </p:nvPicPr>
        <p:blipFill rotWithShape="1">
          <a:blip r:embed="rId2">
            <a:alphaModFix/>
          </a:blip>
          <a:srcRect l="26333" t="23998" r="20703" b="21593"/>
          <a:stretch/>
        </p:blipFill>
        <p:spPr>
          <a:xfrm>
            <a:off x="789150" y="2452100"/>
            <a:ext cx="1731891" cy="177912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ikdörtgen 3"/>
          <p:cNvSpPr/>
          <p:nvPr/>
        </p:nvSpPr>
        <p:spPr>
          <a:xfrm>
            <a:off x="-66726" y="-386839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DAILY FLOW 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Google Shape;158;g2ea15ffc163_0_29"/>
          <p:cNvSpPr txBox="1"/>
          <p:nvPr/>
        </p:nvSpPr>
        <p:spPr>
          <a:xfrm>
            <a:off x="2521041" y="2712156"/>
            <a:ext cx="5856900" cy="3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09.00-09.50/ </a:t>
            </a:r>
            <a:r>
              <a:rPr lang="tr-TR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</a:t>
            </a:r>
            <a:r>
              <a:rPr lang="tr-TR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10.00-10.50/ </a:t>
            </a:r>
            <a:r>
              <a:rPr lang="tr-TR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</a:t>
            </a:r>
            <a:r>
              <a:rPr lang="tr-TR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11.00-11.50/ </a:t>
            </a:r>
            <a:r>
              <a:rPr lang="tr-TR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</a:t>
            </a:r>
            <a:r>
              <a:rPr lang="tr-TR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12.00-12.50/ </a:t>
            </a:r>
            <a:r>
              <a:rPr lang="tr-TR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tr-TR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 </a:t>
            </a:r>
            <a:r>
              <a:rPr lang="tr-TR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r>
              <a:rPr lang="tr-TR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417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-66726" y="-302980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ADD HEADER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4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288925" y="2652157"/>
            <a:ext cx="1174200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</a:t>
            </a:r>
            <a:r>
              <a:rPr lang="tr-TR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tr-TR" dirty="0" smtClean="0">
                <a:latin typeface="Times New Roman"/>
                <a:ea typeface="Times New Roman"/>
                <a:cs typeface="Times New Roman"/>
                <a:sym typeface="Times New Roman"/>
              </a:rPr>
              <a:t> be </a:t>
            </a:r>
            <a:r>
              <a:rPr lang="tr-TR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used</a:t>
            </a: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69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 txBox="1">
            <a:spLocks/>
          </p:cNvSpPr>
          <p:nvPr/>
        </p:nvSpPr>
        <p:spPr>
          <a:xfrm>
            <a:off x="0" y="6625244"/>
            <a:ext cx="12192000" cy="2327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200" smtClean="0">
                <a:solidFill>
                  <a:schemeClr val="bg1"/>
                </a:solidFill>
              </a:rPr>
              <a:t>https://gelisim.edu.tr 										     https://shmyo.gelisim.edu.tr</a:t>
            </a:r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3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273000" y="2147237"/>
            <a:ext cx="1174200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</a:t>
            </a:r>
            <a:r>
              <a:rPr lang="tr-TR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tr-TR" dirty="0" smtClean="0">
                <a:latin typeface="Times New Roman"/>
                <a:ea typeface="Times New Roman"/>
                <a:cs typeface="Times New Roman"/>
                <a:sym typeface="Times New Roman"/>
              </a:rPr>
              <a:t> be </a:t>
            </a:r>
            <a:r>
              <a:rPr lang="tr-TR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used</a:t>
            </a: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Picture 2" descr="https://panel.gelisim.edu.tr/assets/2022/resimler/shmyo/shmyoengcalisma-yuzeyi-1_37f1e0bb4dca459b9b965aa76d991b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0240" cy="9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21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Geniş ekran</PresentationFormat>
  <Paragraphs>115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Broadway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ounsever</dc:creator>
  <cp:lastModifiedBy>ounsever</cp:lastModifiedBy>
  <cp:revision>1</cp:revision>
  <dcterms:created xsi:type="dcterms:W3CDTF">2025-01-09T09:48:47Z</dcterms:created>
  <dcterms:modified xsi:type="dcterms:W3CDTF">2025-01-09T09:48:59Z</dcterms:modified>
</cp:coreProperties>
</file>