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77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81" r:id="rId10"/>
    <p:sldId id="279" r:id="rId11"/>
    <p:sldId id="264" r:id="rId12"/>
    <p:sldId id="268" r:id="rId13"/>
    <p:sldId id="269" r:id="rId14"/>
    <p:sldId id="270" r:id="rId15"/>
    <p:sldId id="275" r:id="rId16"/>
    <p:sldId id="272" r:id="rId17"/>
    <p:sldId id="273" r:id="rId18"/>
    <p:sldId id="274" r:id="rId19"/>
    <p:sldId id="278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747775"/>
          </p15:clr>
        </p15:guide>
        <p15:guide id="2" pos="384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gnAhfbcMY8NdKGRv96miT1UHJc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B98283-D54F-4C51-9321-1DCDE0975A6A}">
  <a:tblStyle styleId="{5CB98283-D54F-4C51-9321-1DCDE0975A6A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71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ea15ffc163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" name="Google Shape;93;g2ea15ffc163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ea15ffc163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7" name="Google Shape;197;g2ea15ffc163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ea15ffc163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0" name="Google Shape;250;g2ea15ffc163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ea15ffc163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5" name="Google Shape;265;g2ea15ffc163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ea15ffc163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9" name="Google Shape;279;g2ea15ffc163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ea15ffc163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9" name="Google Shape;279;g2ea15ffc163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91383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ea15ffc163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4" name="Google Shape;304;g2ea15ffc163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0" name="Google Shape;32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ea15ffc163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9" name="Google Shape;329;g2ea15ffc163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ea15ffc16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3" name="Google Shape;133;g2ea15ffc16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ea15ffc163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8" name="Google Shape;148;g2ea15ffc16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ea15ffc163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g2ea15ffc16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ea15ffc163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2" name="Google Shape;182;g2ea15ffc163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ea15ffc163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7" name="Google Shape;197;g2ea15ffc163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76298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ea15ffc163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7" name="Google Shape;197;g2ea15ffc163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44538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054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ea15ffc163_0_136"/>
          <p:cNvSpPr/>
          <p:nvPr/>
        </p:nvSpPr>
        <p:spPr>
          <a:xfrm>
            <a:off x="3973830" y="556477"/>
            <a:ext cx="4807200" cy="54300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2ea15ffc163_0_136"/>
          <p:cNvSpPr txBox="1"/>
          <p:nvPr/>
        </p:nvSpPr>
        <p:spPr>
          <a:xfrm>
            <a:off x="4119804" y="580395"/>
            <a:ext cx="333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2ea15ffc163_0_136"/>
          <p:cNvSpPr txBox="1">
            <a:spLocks noGrp="1"/>
          </p:cNvSpPr>
          <p:nvPr>
            <p:ph type="ctrTitle"/>
          </p:nvPr>
        </p:nvSpPr>
        <p:spPr>
          <a:xfrm>
            <a:off x="288925" y="1657940"/>
            <a:ext cx="11742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" name="Google Shape;202;g2ea15ffc163_0_136"/>
          <p:cNvSpPr txBox="1"/>
          <p:nvPr/>
        </p:nvSpPr>
        <p:spPr>
          <a:xfrm>
            <a:off x="9650731" y="6540920"/>
            <a:ext cx="4265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2ea15ffc163_0_136"/>
          <p:cNvSpPr/>
          <p:nvPr/>
        </p:nvSpPr>
        <p:spPr>
          <a:xfrm>
            <a:off x="4044755" y="556490"/>
            <a:ext cx="4807200" cy="54300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g2ea15ffc163_0_136"/>
          <p:cNvSpPr txBox="1"/>
          <p:nvPr/>
        </p:nvSpPr>
        <p:spPr>
          <a:xfrm>
            <a:off x="4082250" y="626600"/>
            <a:ext cx="473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171;g2ea15ffc163_0_48"/>
          <p:cNvSpPr txBox="1">
            <a:spLocks/>
          </p:cNvSpPr>
          <p:nvPr/>
        </p:nvSpPr>
        <p:spPr>
          <a:xfrm>
            <a:off x="288925" y="2137807"/>
            <a:ext cx="11742000" cy="3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 algn="just"/>
            <a:r>
              <a:rPr lang="tr-TR" b="1" dirty="0" err="1">
                <a:latin typeface="Times New Roman"/>
                <a:ea typeface="Times New Roman"/>
                <a:cs typeface="Times New Roman"/>
                <a:sym typeface="Times New Roman"/>
              </a:rPr>
              <a:t>Fixed</a:t>
            </a:r>
            <a:r>
              <a:rPr lang="tr-TR" b="1" dirty="0">
                <a:latin typeface="Times New Roman"/>
                <a:ea typeface="Times New Roman"/>
                <a:cs typeface="Times New Roman"/>
                <a:sym typeface="Times New Roman"/>
              </a:rPr>
              <a:t> Logo</a:t>
            </a:r>
          </a:p>
          <a:p>
            <a:pPr lvl="0" algn="just"/>
            <a:endParaRPr lang="tr-TR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/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If you proceed by duplicating these slides, the size of the logo will remain constant.</a:t>
            </a:r>
          </a:p>
          <a:p>
            <a:pPr marL="0" indent="0" algn="just"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7211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ea15ffc163_0_136"/>
          <p:cNvSpPr/>
          <p:nvPr/>
        </p:nvSpPr>
        <p:spPr>
          <a:xfrm>
            <a:off x="3973830" y="556477"/>
            <a:ext cx="4807200" cy="54300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2ea15ffc163_0_136"/>
          <p:cNvSpPr txBox="1"/>
          <p:nvPr/>
        </p:nvSpPr>
        <p:spPr>
          <a:xfrm>
            <a:off x="4119804" y="580395"/>
            <a:ext cx="333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2ea15ffc163_0_136"/>
          <p:cNvSpPr txBox="1"/>
          <p:nvPr/>
        </p:nvSpPr>
        <p:spPr>
          <a:xfrm>
            <a:off x="9650731" y="6540920"/>
            <a:ext cx="4265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2ea15ffc163_0_136"/>
          <p:cNvSpPr/>
          <p:nvPr/>
        </p:nvSpPr>
        <p:spPr>
          <a:xfrm>
            <a:off x="4044755" y="556490"/>
            <a:ext cx="4807200" cy="54300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g2ea15ffc163_0_136"/>
          <p:cNvSpPr txBox="1"/>
          <p:nvPr/>
        </p:nvSpPr>
        <p:spPr>
          <a:xfrm>
            <a:off x="4082250" y="626600"/>
            <a:ext cx="473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6525" y="83780"/>
            <a:ext cx="923925" cy="54282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4"/>
          <a:srcRect l="22000" t="55778" r="17501" b="25555"/>
          <a:stretch/>
        </p:blipFill>
        <p:spPr>
          <a:xfrm>
            <a:off x="975360" y="4023360"/>
            <a:ext cx="11064240" cy="192024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37" y="83780"/>
            <a:ext cx="1218249" cy="636320"/>
          </a:xfrm>
          <a:prstGeom prst="rect">
            <a:avLst/>
          </a:prstGeom>
        </p:spPr>
      </p:pic>
      <p:sp>
        <p:nvSpPr>
          <p:cNvPr id="6" name="Alt Başlık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8" name="Google Shape;171;g2ea15ffc163_0_48"/>
          <p:cNvSpPr txBox="1">
            <a:spLocks/>
          </p:cNvSpPr>
          <p:nvPr/>
        </p:nvSpPr>
        <p:spPr>
          <a:xfrm>
            <a:off x="911962" y="2217912"/>
            <a:ext cx="10576525" cy="3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spcBef>
                <a:spcPts val="0"/>
              </a:spcBef>
            </a:pPr>
            <a:r>
              <a:rPr lang="tr-TR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Adjustable Logos</a:t>
            </a:r>
          </a:p>
          <a:p>
            <a:pPr marL="0" indent="0" algn="just">
              <a:spcBef>
                <a:spcPts val="0"/>
              </a:spcBef>
            </a:pPr>
            <a:endParaRPr lang="tr-TR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indent="0" algn="just">
              <a:spcBef>
                <a:spcPts val="0"/>
              </a:spcBef>
            </a:pPr>
            <a:r>
              <a:rPr lang="tr-TR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Every logo in this page is adjustable. </a:t>
            </a:r>
          </a:p>
          <a:p>
            <a:pPr marL="0" indent="0" algn="just">
              <a:spcBef>
                <a:spcPts val="0"/>
              </a:spcBef>
            </a:pPr>
            <a:r>
              <a:rPr lang="tr-TR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If you want to go on with adjustable logos, proceed to duplicate this page</a:t>
            </a:r>
            <a:endParaRPr lang="tr-TR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189"/>
            <a:ext cx="12192000" cy="6858000"/>
          </a:xfrm>
          <a:prstGeom prst="rect">
            <a:avLst/>
          </a:prstGeom>
        </p:spPr>
      </p:pic>
      <p:sp>
        <p:nvSpPr>
          <p:cNvPr id="252" name="Google Shape;252;g2ea15ffc163_0_149"/>
          <p:cNvSpPr/>
          <p:nvPr/>
        </p:nvSpPr>
        <p:spPr>
          <a:xfrm>
            <a:off x="3973830" y="556477"/>
            <a:ext cx="4807200" cy="54300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g2ea15ffc163_0_149"/>
          <p:cNvSpPr txBox="1"/>
          <p:nvPr/>
        </p:nvSpPr>
        <p:spPr>
          <a:xfrm>
            <a:off x="4119804" y="580395"/>
            <a:ext cx="333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2ea15ffc163_0_149"/>
          <p:cNvSpPr txBox="1">
            <a:spLocks noGrp="1"/>
          </p:cNvSpPr>
          <p:nvPr>
            <p:ph type="body" idx="1"/>
          </p:nvPr>
        </p:nvSpPr>
        <p:spPr>
          <a:xfrm>
            <a:off x="365650" y="1456250"/>
            <a:ext cx="11584800" cy="49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5" name="Google Shape;255;g2ea15ffc163_0_149"/>
          <p:cNvSpPr txBox="1"/>
          <p:nvPr/>
        </p:nvSpPr>
        <p:spPr>
          <a:xfrm>
            <a:off x="9650731" y="6540920"/>
            <a:ext cx="4265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g2ea15ffc163_0_149"/>
          <p:cNvSpPr/>
          <p:nvPr/>
        </p:nvSpPr>
        <p:spPr>
          <a:xfrm>
            <a:off x="4044755" y="556490"/>
            <a:ext cx="4807200" cy="54300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05;p4"/>
          <p:cNvSpPr txBox="1"/>
          <p:nvPr/>
        </p:nvSpPr>
        <p:spPr>
          <a:xfrm>
            <a:off x="123825" y="654191"/>
            <a:ext cx="1179195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r-TR" sz="24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TO TAKE HOME?</a:t>
            </a:r>
            <a:endParaRPr sz="18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7" name="Google Shape;267;g2ea15ffc163_0_165"/>
          <p:cNvSpPr/>
          <p:nvPr/>
        </p:nvSpPr>
        <p:spPr>
          <a:xfrm>
            <a:off x="3973830" y="556477"/>
            <a:ext cx="4807200" cy="54300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g2ea15ffc163_0_165"/>
          <p:cNvSpPr txBox="1"/>
          <p:nvPr/>
        </p:nvSpPr>
        <p:spPr>
          <a:xfrm>
            <a:off x="4119804" y="580395"/>
            <a:ext cx="333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g2ea15ffc163_0_165"/>
          <p:cNvSpPr/>
          <p:nvPr/>
        </p:nvSpPr>
        <p:spPr>
          <a:xfrm>
            <a:off x="4044755" y="556490"/>
            <a:ext cx="4807200" cy="54300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g2ea15ffc163_0_165"/>
          <p:cNvSpPr txBox="1">
            <a:spLocks noGrp="1"/>
          </p:cNvSpPr>
          <p:nvPr>
            <p:ph type="body" idx="1"/>
          </p:nvPr>
        </p:nvSpPr>
        <p:spPr>
          <a:xfrm>
            <a:off x="365650" y="1456250"/>
            <a:ext cx="11584800" cy="49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105;p4"/>
          <p:cNvSpPr txBox="1"/>
          <p:nvPr/>
        </p:nvSpPr>
        <p:spPr>
          <a:xfrm>
            <a:off x="123825" y="654191"/>
            <a:ext cx="1179195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r-TR" sz="24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QUESTIONS AND SUGGESTIONS</a:t>
            </a:r>
            <a:endParaRPr sz="18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1" name="Google Shape;281;g2ea15ffc163_0_181"/>
          <p:cNvSpPr/>
          <p:nvPr/>
        </p:nvSpPr>
        <p:spPr>
          <a:xfrm>
            <a:off x="3973830" y="556477"/>
            <a:ext cx="4807200" cy="54300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g2ea15ffc163_0_181"/>
          <p:cNvSpPr txBox="1"/>
          <p:nvPr/>
        </p:nvSpPr>
        <p:spPr>
          <a:xfrm>
            <a:off x="4119804" y="580395"/>
            <a:ext cx="333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2ea15ffc163_0_18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5" name="Google Shape;285;g2ea15ffc163_0_181"/>
          <p:cNvSpPr/>
          <p:nvPr/>
        </p:nvSpPr>
        <p:spPr>
          <a:xfrm>
            <a:off x="4044755" y="556490"/>
            <a:ext cx="4807200" cy="54300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g2ea15ffc163_0_181"/>
          <p:cNvSpPr txBox="1">
            <a:spLocks noGrp="1"/>
          </p:cNvSpPr>
          <p:nvPr>
            <p:ph type="body" idx="1"/>
          </p:nvPr>
        </p:nvSpPr>
        <p:spPr>
          <a:xfrm>
            <a:off x="330975" y="1512845"/>
            <a:ext cx="11584800" cy="49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105;p4"/>
          <p:cNvSpPr txBox="1"/>
          <p:nvPr/>
        </p:nvSpPr>
        <p:spPr>
          <a:xfrm>
            <a:off x="123825" y="654191"/>
            <a:ext cx="1179195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r-TR" sz="24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RECOMMENDED WEEKLY STUDIES</a:t>
            </a:r>
            <a:endParaRPr sz="18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1" name="Google Shape;281;g2ea15ffc163_0_181"/>
          <p:cNvSpPr/>
          <p:nvPr/>
        </p:nvSpPr>
        <p:spPr>
          <a:xfrm>
            <a:off x="3973830" y="556477"/>
            <a:ext cx="4807200" cy="54300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g2ea15ffc163_0_181"/>
          <p:cNvSpPr txBox="1"/>
          <p:nvPr/>
        </p:nvSpPr>
        <p:spPr>
          <a:xfrm>
            <a:off x="4119804" y="580395"/>
            <a:ext cx="333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2ea15ffc163_0_18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5" name="Google Shape;285;g2ea15ffc163_0_181"/>
          <p:cNvSpPr/>
          <p:nvPr/>
        </p:nvSpPr>
        <p:spPr>
          <a:xfrm>
            <a:off x="4044755" y="556490"/>
            <a:ext cx="4807200" cy="54300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g2ea15ffc163_0_181"/>
          <p:cNvSpPr txBox="1">
            <a:spLocks noGrp="1"/>
          </p:cNvSpPr>
          <p:nvPr>
            <p:ph type="body" idx="1"/>
          </p:nvPr>
        </p:nvSpPr>
        <p:spPr>
          <a:xfrm>
            <a:off x="365650" y="1456250"/>
            <a:ext cx="11584800" cy="49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105;p4"/>
          <p:cNvSpPr txBox="1"/>
          <p:nvPr/>
        </p:nvSpPr>
        <p:spPr>
          <a:xfrm>
            <a:off x="123825" y="654191"/>
            <a:ext cx="1179195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r-TR" sz="24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REFERENCES</a:t>
            </a:r>
            <a:endParaRPr sz="18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111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80"/>
            <a:ext cx="12192000" cy="6858000"/>
          </a:xfrm>
          <a:prstGeom prst="rect">
            <a:avLst/>
          </a:prstGeom>
        </p:spPr>
      </p:pic>
      <p:sp>
        <p:nvSpPr>
          <p:cNvPr id="306" name="Google Shape;306;g2ea15ffc163_0_213"/>
          <p:cNvSpPr/>
          <p:nvPr/>
        </p:nvSpPr>
        <p:spPr>
          <a:xfrm>
            <a:off x="3973830" y="556477"/>
            <a:ext cx="4807200" cy="54300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g2ea15ffc163_0_213"/>
          <p:cNvSpPr txBox="1"/>
          <p:nvPr/>
        </p:nvSpPr>
        <p:spPr>
          <a:xfrm>
            <a:off x="4119804" y="580395"/>
            <a:ext cx="333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g2ea15ffc163_0_2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9" name="Google Shape;309;g2ea15ffc163_0_213"/>
          <p:cNvSpPr txBox="1"/>
          <p:nvPr/>
        </p:nvSpPr>
        <p:spPr>
          <a:xfrm>
            <a:off x="9650731" y="6540920"/>
            <a:ext cx="4265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g2ea15ffc163_0_213"/>
          <p:cNvSpPr/>
          <p:nvPr/>
        </p:nvSpPr>
        <p:spPr>
          <a:xfrm>
            <a:off x="4044755" y="556490"/>
            <a:ext cx="4807200" cy="54300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g2ea15ffc163_0_213"/>
          <p:cNvSpPr txBox="1">
            <a:spLocks noGrp="1"/>
          </p:cNvSpPr>
          <p:nvPr>
            <p:ph type="body" idx="1"/>
          </p:nvPr>
        </p:nvSpPr>
        <p:spPr>
          <a:xfrm>
            <a:off x="365650" y="1456250"/>
            <a:ext cx="11584800" cy="49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105;p4"/>
          <p:cNvSpPr txBox="1"/>
          <p:nvPr/>
        </p:nvSpPr>
        <p:spPr>
          <a:xfrm>
            <a:off x="123825" y="654191"/>
            <a:ext cx="1179195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r-TR" sz="24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ABOUT THE NEXT </a:t>
            </a:r>
            <a:r>
              <a:rPr lang="tr-TR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WEEK</a:t>
            </a:r>
            <a:endParaRPr sz="18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2" name="Google Shape;322;p14"/>
          <p:cNvSpPr/>
          <p:nvPr/>
        </p:nvSpPr>
        <p:spPr>
          <a:xfrm>
            <a:off x="3973830" y="556477"/>
            <a:ext cx="4807132" cy="542981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4"/>
          <p:cNvSpPr txBox="1">
            <a:spLocks noGrp="1"/>
          </p:cNvSpPr>
          <p:nvPr>
            <p:ph type="ctrTitle"/>
          </p:nvPr>
        </p:nvSpPr>
        <p:spPr>
          <a:xfrm>
            <a:off x="225017" y="2860676"/>
            <a:ext cx="1174196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tr-TR" sz="2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………….. – …………………………</a:t>
            </a:r>
            <a:br>
              <a:rPr lang="tr-TR" sz="2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tr-TR" sz="2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tr-TR" sz="2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Since course presentations are private, using the texts and images contained herein on social media or </a:t>
            </a:r>
            <a:r>
              <a:rPr lang="tr-TR" sz="28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else 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without 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permission from the course instructor is against the regulations 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Law 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No. 6698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tr-TR" sz="2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tr-TR" sz="2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1" name="Google Shape;331;g2ea15ffc163_0_229"/>
          <p:cNvSpPr/>
          <p:nvPr/>
        </p:nvSpPr>
        <p:spPr>
          <a:xfrm>
            <a:off x="1263287" y="2109019"/>
            <a:ext cx="4807200" cy="428850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g2ea15ffc163_0_229"/>
          <p:cNvSpPr txBox="1"/>
          <p:nvPr/>
        </p:nvSpPr>
        <p:spPr>
          <a:xfrm>
            <a:off x="321014" y="2615499"/>
            <a:ext cx="499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r-TR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2ea15ffc163_0_229"/>
          <p:cNvSpPr/>
          <p:nvPr/>
        </p:nvSpPr>
        <p:spPr>
          <a:xfrm>
            <a:off x="6203330" y="2200217"/>
            <a:ext cx="4807200" cy="428850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g2ea15ffc163_0_229"/>
          <p:cNvSpPr txBox="1"/>
          <p:nvPr/>
        </p:nvSpPr>
        <p:spPr>
          <a:xfrm>
            <a:off x="0" y="2285189"/>
            <a:ext cx="797670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1" u="none" strike="noStrike" cap="none" dirty="0">
              <a:solidFill>
                <a:srgbClr val="17265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1" u="sng" strike="noStrike" cap="none" dirty="0">
              <a:solidFill>
                <a:srgbClr val="17265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r-TR" sz="2400" b="0" i="1" u="sng" strike="noStrike" cap="none" dirty="0" smtClean="0">
                <a:solidFill>
                  <a:srgbClr val="17265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Not: </a:t>
            </a:r>
            <a:r>
              <a:rPr lang="tr-TR" sz="2400" i="1" dirty="0" err="1">
                <a:solidFill>
                  <a:srgbClr val="17265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tr-TR" sz="2400" b="0" i="1" strike="noStrike" cap="none" dirty="0" err="1" smtClean="0">
                <a:solidFill>
                  <a:srgbClr val="17265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ayings</a:t>
            </a:r>
            <a:r>
              <a:rPr lang="tr-TR" sz="2400" b="0" i="1" strike="noStrike" cap="none" dirty="0" smtClean="0">
                <a:solidFill>
                  <a:srgbClr val="17265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tr-TR" sz="2400" b="0" i="1" strike="noStrike" cap="none" dirty="0" err="1" smtClean="0">
                <a:solidFill>
                  <a:srgbClr val="17265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</a:t>
            </a:r>
            <a:r>
              <a:rPr lang="tr-TR" sz="2400" b="0" i="1" strike="noStrike" cap="none" dirty="0" smtClean="0">
                <a:solidFill>
                  <a:srgbClr val="17265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ATATÜRK can be </a:t>
            </a:r>
            <a:r>
              <a:rPr lang="tr-TR" sz="2400" b="0" i="1" strike="noStrike" cap="none" dirty="0" err="1" smtClean="0">
                <a:solidFill>
                  <a:srgbClr val="17265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added</a:t>
            </a:r>
            <a:r>
              <a:rPr lang="tr-TR" sz="2400" b="0" i="1" strike="noStrike" cap="none" dirty="0" smtClean="0">
                <a:solidFill>
                  <a:srgbClr val="17265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tr-TR" sz="2400" b="0" i="1" strike="noStrike" cap="none" dirty="0" err="1" smtClean="0">
                <a:solidFill>
                  <a:srgbClr val="17265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weekly</a:t>
            </a:r>
            <a:r>
              <a:rPr lang="tr-TR" sz="2400" b="0" i="1" strike="noStrike" cap="none" dirty="0" smtClean="0">
                <a:solidFill>
                  <a:srgbClr val="17265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2400" b="0" i="1" strike="noStrike" cap="none" dirty="0">
              <a:solidFill>
                <a:srgbClr val="17265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1" u="sng" strike="noStrike" cap="none" dirty="0">
              <a:solidFill>
                <a:srgbClr val="17265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1" u="sng" strike="noStrike" cap="none" dirty="0">
              <a:solidFill>
                <a:srgbClr val="17265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1" u="sng" strike="noStrike" cap="none" dirty="0">
              <a:solidFill>
                <a:srgbClr val="17265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1" u="sng" strike="noStrike" cap="none" dirty="0">
              <a:solidFill>
                <a:srgbClr val="17265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1" u="sng" strike="noStrike" cap="none" dirty="0">
              <a:solidFill>
                <a:srgbClr val="17265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B935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g2ea15ffc163_0_229" descr="kişi, şahıs, insan yüzü, giyim, askeri üniforma içeren bir resim&#10;&#10;Açıklama otomatik olarak oluşturuldu"/>
          <p:cNvPicPr preferRelativeResize="0"/>
          <p:nvPr/>
        </p:nvPicPr>
        <p:blipFill rotWithShape="1">
          <a:blip r:embed="rId4">
            <a:alphaModFix/>
          </a:blip>
          <a:srcRect l="16533"/>
          <a:stretch/>
        </p:blipFill>
        <p:spPr>
          <a:xfrm>
            <a:off x="8511347" y="1597797"/>
            <a:ext cx="3570201" cy="4620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878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" name="Google Shape;95;g2ea15ffc163_1_5"/>
          <p:cNvSpPr/>
          <p:nvPr/>
        </p:nvSpPr>
        <p:spPr>
          <a:xfrm>
            <a:off x="6203330" y="2200217"/>
            <a:ext cx="4807200" cy="428850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6" name="Google Shape;96;g2ea15ffc163_1_5"/>
          <p:cNvGraphicFramePr/>
          <p:nvPr>
            <p:extLst>
              <p:ext uri="{D42A27DB-BD31-4B8C-83A1-F6EECF244321}">
                <p14:modId xmlns:p14="http://schemas.microsoft.com/office/powerpoint/2010/main" val="517511207"/>
              </p:ext>
            </p:extLst>
          </p:nvPr>
        </p:nvGraphicFramePr>
        <p:xfrm>
          <a:off x="266400" y="1206395"/>
          <a:ext cx="11925600" cy="5039075"/>
        </p:xfrm>
        <a:graphic>
          <a:graphicData uri="http://schemas.openxmlformats.org/drawingml/2006/table">
            <a:tbl>
              <a:tblPr>
                <a:noFill/>
                <a:tableStyleId>{5CB98283-D54F-4C51-9321-1DCDE0975A6A}</a:tableStyleId>
              </a:tblPr>
              <a:tblGrid>
                <a:gridCol w="331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0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tr-TR" sz="1800" b="1" i="0" u="none" strike="noStrike" cap="none" dirty="0" smtClean="0">
                          <a:solidFill>
                            <a:srgbClr val="1E284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Name</a:t>
                      </a:r>
                      <a:r>
                        <a:rPr lang="tr-TR" sz="1800" b="1" i="0" u="none" strike="noStrike" cap="none" baseline="0" dirty="0" smtClean="0">
                          <a:solidFill>
                            <a:srgbClr val="1E284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of </a:t>
                      </a:r>
                      <a:r>
                        <a:rPr lang="tr-TR" sz="1800" b="1" i="0" u="none" strike="noStrike" cap="none" baseline="0" dirty="0" err="1" smtClean="0">
                          <a:solidFill>
                            <a:srgbClr val="1E284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Department</a:t>
                      </a:r>
                      <a:endParaRPr sz="1800" b="1" i="0" u="none" strike="noStrike" cap="none" dirty="0">
                        <a:solidFill>
                          <a:srgbClr val="1E284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tr-TR" sz="2200" u="none" strike="noStrike" cap="none">
                          <a:solidFill>
                            <a:srgbClr val="1E284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 </a:t>
                      </a:r>
                      <a:endParaRPr sz="2200" i="0" u="none" strike="noStrike" cap="none">
                        <a:solidFill>
                          <a:srgbClr val="1E284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tr-TR" sz="1800" b="1" u="none" strike="noStrike" cap="none" dirty="0" smtClean="0">
                          <a:solidFill>
                            <a:srgbClr val="1E284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Course </a:t>
                      </a:r>
                      <a:r>
                        <a:rPr lang="tr-TR" sz="1800" b="1" u="none" strike="noStrike" cap="none" dirty="0" err="1" smtClean="0">
                          <a:solidFill>
                            <a:srgbClr val="1E284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Code</a:t>
                      </a:r>
                      <a:r>
                        <a:rPr lang="tr-TR" sz="1800" b="1" u="none" strike="noStrike" cap="none" dirty="0" smtClean="0">
                          <a:solidFill>
                            <a:srgbClr val="1E284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tr-TR" sz="1800" b="1" u="none" strike="noStrike" cap="none" dirty="0" err="1" smtClean="0">
                          <a:solidFill>
                            <a:srgbClr val="1E284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and</a:t>
                      </a:r>
                      <a:r>
                        <a:rPr lang="tr-TR" sz="1800" b="1" u="none" strike="noStrike" cap="none" baseline="0" dirty="0" smtClean="0">
                          <a:solidFill>
                            <a:srgbClr val="1E284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Name</a:t>
                      </a:r>
                      <a:endParaRPr sz="1800" b="1" i="0" u="none" strike="noStrike" cap="none" dirty="0">
                        <a:solidFill>
                          <a:srgbClr val="1E284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tr-TR" sz="2200" u="none" strike="noStrike" cap="none" dirty="0">
                          <a:solidFill>
                            <a:srgbClr val="1E284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</a:t>
                      </a:r>
                      <a:endParaRPr sz="2200" i="0" u="none" strike="noStrike" cap="none" dirty="0">
                        <a:solidFill>
                          <a:srgbClr val="1E284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tr-TR" sz="1800" b="1" i="0" u="none" strike="noStrike" cap="none" dirty="0" smtClean="0">
                          <a:solidFill>
                            <a:srgbClr val="1E284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Course </a:t>
                      </a:r>
                      <a:r>
                        <a:rPr lang="tr-TR" sz="1800" b="1" i="0" u="none" strike="noStrike" cap="none" dirty="0" err="1" smtClean="0">
                          <a:solidFill>
                            <a:srgbClr val="1E284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Week</a:t>
                      </a:r>
                      <a:endParaRPr sz="1800" b="1" i="0" u="none" strike="noStrike" cap="none" dirty="0">
                        <a:solidFill>
                          <a:srgbClr val="1E284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tr-TR" sz="2200" u="none" strike="noStrike" cap="none">
                          <a:solidFill>
                            <a:srgbClr val="1E284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</a:t>
                      </a:r>
                      <a:endParaRPr sz="2200" i="0" u="none" strike="noStrike" cap="none">
                        <a:solidFill>
                          <a:srgbClr val="1E284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tr-TR" sz="1800" b="1" u="none" strike="noStrike" cap="none" baseline="0" dirty="0" smtClean="0">
                          <a:solidFill>
                            <a:srgbClr val="1E284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Course </a:t>
                      </a:r>
                      <a:r>
                        <a:rPr lang="tr-TR" sz="1800" b="1" u="none" strike="noStrike" cap="none" baseline="0" dirty="0" err="1" smtClean="0">
                          <a:solidFill>
                            <a:srgbClr val="1E284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Day</a:t>
                      </a:r>
                      <a:r>
                        <a:rPr lang="tr-TR" sz="1800" b="1" u="none" strike="noStrike" cap="none" baseline="0" dirty="0" smtClean="0">
                          <a:solidFill>
                            <a:srgbClr val="1E284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tr-TR" sz="1800" b="1" u="none" strike="noStrike" cap="none" baseline="0" dirty="0" err="1" smtClean="0">
                          <a:solidFill>
                            <a:srgbClr val="1E284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and</a:t>
                      </a:r>
                      <a:r>
                        <a:rPr lang="tr-TR" sz="1800" b="1" u="none" strike="noStrike" cap="none" baseline="0" dirty="0" smtClean="0">
                          <a:solidFill>
                            <a:srgbClr val="1E284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Time</a:t>
                      </a:r>
                      <a:endParaRPr sz="1800" b="1" u="none" strike="noStrike" cap="none" dirty="0">
                        <a:solidFill>
                          <a:srgbClr val="1E284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tr-TR" sz="2200" u="none" strike="noStrike" cap="none">
                          <a:solidFill>
                            <a:srgbClr val="1E284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</a:t>
                      </a:r>
                      <a:endParaRPr sz="2200" i="0" u="none" strike="noStrike" cap="none">
                        <a:solidFill>
                          <a:srgbClr val="1E284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tr-TR" sz="1800" b="1" i="0" u="none" strike="noStrike" cap="none" dirty="0" smtClean="0">
                          <a:solidFill>
                            <a:srgbClr val="1E284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Course </a:t>
                      </a:r>
                      <a:r>
                        <a:rPr lang="tr-TR" sz="1800" b="1" i="0" u="none" strike="noStrike" cap="none" dirty="0" err="1" smtClean="0">
                          <a:solidFill>
                            <a:srgbClr val="1E284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Credit</a:t>
                      </a:r>
                      <a:r>
                        <a:rPr lang="tr-TR" sz="1800" b="1" i="0" u="none" strike="noStrike" cap="none" dirty="0" smtClean="0">
                          <a:solidFill>
                            <a:srgbClr val="1E284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/ACTS</a:t>
                      </a:r>
                      <a:r>
                        <a:rPr lang="tr-TR" sz="1800" b="1" i="0" u="none" strike="noStrike" cap="none" baseline="0" dirty="0" smtClean="0">
                          <a:solidFill>
                            <a:srgbClr val="1E284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tr-TR" sz="1800" b="1" i="0" u="none" strike="noStrike" cap="none" baseline="0" dirty="0" err="1" smtClean="0">
                          <a:solidFill>
                            <a:srgbClr val="1E284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Informations</a:t>
                      </a:r>
                      <a:endParaRPr sz="1800" b="1" i="0" u="none" strike="noStrike" cap="none" dirty="0">
                        <a:solidFill>
                          <a:srgbClr val="1E284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tr-TR" sz="2200" u="none" strike="noStrike" cap="none">
                          <a:solidFill>
                            <a:srgbClr val="1E284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</a:t>
                      </a:r>
                      <a:endParaRPr sz="2200" i="0" u="none" strike="noStrike" cap="none">
                        <a:solidFill>
                          <a:srgbClr val="1E284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tr-TR" sz="1800" b="1" u="none" strike="noStrike" cap="none" dirty="0" err="1" smtClean="0">
                          <a:solidFill>
                            <a:srgbClr val="1E284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Examination</a:t>
                      </a:r>
                      <a:r>
                        <a:rPr lang="tr-TR" sz="1800" b="1" u="none" strike="noStrike" cap="none" baseline="0" dirty="0" smtClean="0">
                          <a:solidFill>
                            <a:srgbClr val="1E284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tr-TR" sz="1800" b="1" u="none" strike="noStrike" cap="none" baseline="0" dirty="0" err="1" smtClean="0">
                          <a:solidFill>
                            <a:srgbClr val="1E284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Type</a:t>
                      </a:r>
                      <a:r>
                        <a:rPr lang="tr-TR" sz="1800" b="1" u="none" strike="noStrike" cap="none" baseline="0" dirty="0" smtClean="0">
                          <a:solidFill>
                            <a:srgbClr val="1E284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tr-TR" sz="1800" b="1" u="none" strike="noStrike" cap="none" baseline="0" dirty="0" err="1" smtClean="0">
                          <a:solidFill>
                            <a:srgbClr val="1E284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and</a:t>
                      </a:r>
                      <a:r>
                        <a:rPr lang="tr-TR" sz="1800" b="1" u="none" strike="noStrike" cap="none" baseline="0" dirty="0" smtClean="0">
                          <a:solidFill>
                            <a:srgbClr val="1E284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tr-TR" sz="1800" b="1" u="none" strike="noStrike" cap="none" dirty="0" err="1" smtClean="0">
                          <a:solidFill>
                            <a:srgbClr val="1E284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Gradings</a:t>
                      </a:r>
                      <a:endParaRPr sz="1800" b="1" i="0" u="none" strike="noStrike" cap="none" dirty="0">
                        <a:solidFill>
                          <a:srgbClr val="1E284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tr-TR" sz="2200" u="none" strike="noStrike" cap="none">
                          <a:solidFill>
                            <a:srgbClr val="1E284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</a:t>
                      </a:r>
                      <a:endParaRPr sz="2200" i="0" u="none" strike="noStrike" cap="none">
                        <a:solidFill>
                          <a:srgbClr val="1E284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tr-TR" sz="1800" b="1" i="0" u="none" strike="noStrike" cap="none" dirty="0" err="1" smtClean="0">
                          <a:solidFill>
                            <a:srgbClr val="1E284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Instructor’s</a:t>
                      </a:r>
                      <a:r>
                        <a:rPr lang="tr-TR" sz="1800" b="1" i="0" u="none" strike="noStrike" cap="none" dirty="0" smtClean="0">
                          <a:solidFill>
                            <a:srgbClr val="1E284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Name</a:t>
                      </a:r>
                      <a:r>
                        <a:rPr lang="tr-TR" sz="1800" b="1" i="0" u="none" strike="noStrike" cap="none" baseline="0" dirty="0" smtClean="0">
                          <a:solidFill>
                            <a:srgbClr val="1E284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&amp;</a:t>
                      </a:r>
                      <a:r>
                        <a:rPr lang="tr-TR" sz="1800" b="1" i="0" u="none" strike="noStrike" cap="none" dirty="0" smtClean="0">
                          <a:solidFill>
                            <a:srgbClr val="1E284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tr-TR" sz="1800" b="1" i="0" u="none" strike="noStrike" cap="none" dirty="0" err="1" smtClean="0">
                          <a:solidFill>
                            <a:srgbClr val="1E284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Surname</a:t>
                      </a:r>
                      <a:endParaRPr sz="1800" b="1" i="0" u="none" strike="noStrike" cap="none" dirty="0">
                        <a:solidFill>
                          <a:srgbClr val="1E284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tr-TR" sz="2200" u="none" strike="noStrike" cap="none">
                          <a:solidFill>
                            <a:srgbClr val="1E284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</a:t>
                      </a:r>
                      <a:endParaRPr sz="2200" i="0" u="none" strike="noStrike" cap="none">
                        <a:solidFill>
                          <a:srgbClr val="1E284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tr-TR" sz="1800" b="1" u="none" strike="noStrike" cap="none" dirty="0" smtClean="0">
                          <a:solidFill>
                            <a:srgbClr val="1E284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E-mail</a:t>
                      </a:r>
                      <a:r>
                        <a:rPr lang="tr-TR" sz="1800" b="1" u="none" strike="noStrike" cap="none" baseline="0" dirty="0" smtClean="0">
                          <a:solidFill>
                            <a:srgbClr val="1E284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&amp; Phone:</a:t>
                      </a:r>
                      <a:endParaRPr sz="1800" b="1" i="0" u="none" strike="noStrike" cap="none" dirty="0">
                        <a:solidFill>
                          <a:srgbClr val="1E284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tr-TR" sz="2200" u="none" strike="noStrike" cap="none">
                          <a:solidFill>
                            <a:srgbClr val="1E284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</a:t>
                      </a:r>
                      <a:endParaRPr sz="2200" i="0" u="none" strike="noStrike" cap="none">
                        <a:solidFill>
                          <a:srgbClr val="1E284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tr-TR" sz="1800" b="1" u="none" strike="noStrike" cap="none" dirty="0" err="1" smtClean="0">
                          <a:solidFill>
                            <a:srgbClr val="1E284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Instructor’s</a:t>
                      </a:r>
                      <a:r>
                        <a:rPr lang="tr-TR" sz="1800" b="1" u="none" strike="noStrike" cap="none" dirty="0" smtClean="0">
                          <a:solidFill>
                            <a:srgbClr val="1E284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tr-TR" sz="1800" b="1" u="none" strike="noStrike" cap="none" dirty="0" err="1" smtClean="0">
                          <a:solidFill>
                            <a:srgbClr val="1E284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Room</a:t>
                      </a:r>
                      <a:endParaRPr sz="1800" b="1" i="0" u="none" strike="noStrike" cap="none" dirty="0">
                        <a:solidFill>
                          <a:srgbClr val="1E284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tr-TR" sz="2200" u="none" strike="noStrike" cap="none">
                          <a:solidFill>
                            <a:srgbClr val="1E284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</a:t>
                      </a:r>
                      <a:endParaRPr sz="2200" i="0" u="none" strike="noStrike" cap="none">
                        <a:solidFill>
                          <a:srgbClr val="1E284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tr-TR" sz="1800" b="1" i="0" u="none" strike="noStrike" cap="none" dirty="0" smtClean="0">
                          <a:solidFill>
                            <a:srgbClr val="1E284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Office </a:t>
                      </a:r>
                      <a:r>
                        <a:rPr lang="tr-TR" sz="1800" b="1" i="0" u="none" strike="noStrike" cap="none" dirty="0" err="1" smtClean="0">
                          <a:solidFill>
                            <a:srgbClr val="1E284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Hours</a:t>
                      </a:r>
                      <a:endParaRPr sz="1800" b="1" i="0" u="none" strike="noStrike" cap="none" dirty="0">
                        <a:solidFill>
                          <a:srgbClr val="1E284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tr-TR" sz="2200" u="none" strike="noStrike" cap="none">
                          <a:solidFill>
                            <a:srgbClr val="1E284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</a:t>
                      </a:r>
                      <a:endParaRPr sz="2200" i="0" u="none" strike="noStrike" cap="none">
                        <a:solidFill>
                          <a:srgbClr val="1E284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tr-TR" sz="1800" b="1" u="none" strike="noStrike" cap="none" dirty="0">
                          <a:solidFill>
                            <a:srgbClr val="1E284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GBS </a:t>
                      </a:r>
                      <a:r>
                        <a:rPr lang="tr-TR" sz="1800" b="1" u="none" strike="noStrike" cap="none" dirty="0" smtClean="0">
                          <a:solidFill>
                            <a:srgbClr val="1E284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Link </a:t>
                      </a:r>
                      <a:endParaRPr sz="1800" b="1" i="0" u="none" strike="noStrike" cap="none" dirty="0">
                        <a:solidFill>
                          <a:srgbClr val="1E284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tr-TR" sz="2200" u="none" strike="noStrike" cap="none">
                          <a:solidFill>
                            <a:srgbClr val="1E284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</a:t>
                      </a:r>
                      <a:endParaRPr sz="2200" i="0" u="none" strike="noStrike" cap="none">
                        <a:solidFill>
                          <a:srgbClr val="1E284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tr-TR" sz="1800" b="1" u="none" strike="noStrike" cap="none" dirty="0" smtClean="0">
                          <a:solidFill>
                            <a:srgbClr val="1E284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ALMS Link</a:t>
                      </a:r>
                      <a:endParaRPr sz="1800" b="1" i="0" u="none" strike="noStrike" cap="none" dirty="0">
                        <a:solidFill>
                          <a:srgbClr val="1E284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tr-TR" sz="2200" u="none" strike="noStrike" cap="none">
                          <a:solidFill>
                            <a:srgbClr val="1E284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</a:t>
                      </a:r>
                      <a:endParaRPr sz="2200" i="0" u="none" strike="noStrike" cap="none">
                        <a:solidFill>
                          <a:srgbClr val="1E284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tr-TR" sz="1800" b="1" u="none" strike="noStrike" cap="none" dirty="0" smtClean="0">
                          <a:solidFill>
                            <a:srgbClr val="1E284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AVESIS Link</a:t>
                      </a:r>
                      <a:endParaRPr sz="1800" b="1" i="0" u="none" strike="noStrike" cap="none" dirty="0">
                        <a:solidFill>
                          <a:srgbClr val="1E284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tr-TR" sz="2200" u="none" strike="noStrike" cap="none">
                          <a:solidFill>
                            <a:srgbClr val="1E284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</a:t>
                      </a:r>
                      <a:endParaRPr sz="2200" i="0" u="none" strike="noStrike" cap="none">
                        <a:solidFill>
                          <a:srgbClr val="1E284D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2192000" cy="6858000"/>
          </a:xfrm>
          <a:prstGeom prst="rect">
            <a:avLst/>
          </a:prstGeom>
        </p:spPr>
      </p:pic>
      <p:sp>
        <p:nvSpPr>
          <p:cNvPr id="104" name="Google Shape;104;p4"/>
          <p:cNvSpPr/>
          <p:nvPr/>
        </p:nvSpPr>
        <p:spPr>
          <a:xfrm>
            <a:off x="3968555" y="556490"/>
            <a:ext cx="4807200" cy="54300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4"/>
          <p:cNvSpPr txBox="1"/>
          <p:nvPr/>
        </p:nvSpPr>
        <p:spPr>
          <a:xfrm>
            <a:off x="123825" y="654191"/>
            <a:ext cx="1179195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r-TR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 </a:t>
            </a:r>
            <a:r>
              <a:rPr lang="tr-TR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WEEKS’S COURSE CONTENTS</a:t>
            </a:r>
            <a:endParaRPr sz="18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7635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Google Shape;107;p4"/>
          <p:cNvSpPr txBox="1"/>
          <p:nvPr/>
        </p:nvSpPr>
        <p:spPr>
          <a:xfrm>
            <a:off x="9574531" y="6540920"/>
            <a:ext cx="4265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"/>
          <p:cNvSpPr txBox="1">
            <a:spLocks noGrp="1"/>
          </p:cNvSpPr>
          <p:nvPr>
            <p:ph type="body" idx="2"/>
          </p:nvPr>
        </p:nvSpPr>
        <p:spPr>
          <a:xfrm>
            <a:off x="7635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626913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Google Shape;112;p4"/>
          <p:cNvSpPr txBox="1">
            <a:spLocks noGrp="1"/>
          </p:cNvSpPr>
          <p:nvPr>
            <p:ph type="body" idx="2"/>
          </p:nvPr>
        </p:nvSpPr>
        <p:spPr>
          <a:xfrm>
            <a:off x="626913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998"/>
            <a:ext cx="12192000" cy="6858000"/>
          </a:xfrm>
          <a:prstGeom prst="rect">
            <a:avLst/>
          </a:prstGeom>
        </p:spPr>
      </p:pic>
      <p:sp>
        <p:nvSpPr>
          <p:cNvPr id="135" name="Google Shape;135;g2ea15ffc163_0_13"/>
          <p:cNvSpPr/>
          <p:nvPr/>
        </p:nvSpPr>
        <p:spPr>
          <a:xfrm>
            <a:off x="3973830" y="556477"/>
            <a:ext cx="4807200" cy="54300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2ea15ffc163_0_13"/>
          <p:cNvSpPr txBox="1"/>
          <p:nvPr/>
        </p:nvSpPr>
        <p:spPr>
          <a:xfrm>
            <a:off x="4119804" y="580395"/>
            <a:ext cx="333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2ea15ffc163_0_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buNone/>
            </a:pPr>
            <a:r>
              <a:rPr lang="tr-TR" sz="2400" dirty="0"/>
              <a:t>Slaytlarında web sitesi adresleri yok. </a:t>
            </a:r>
          </a:p>
          <a:p>
            <a:pPr marL="0" lvl="0" indent="0">
              <a:buNone/>
            </a:pPr>
            <a:r>
              <a:rPr lang="tr-TR" sz="2400" dirty="0"/>
              <a:t>Web sitesi bilgisi yerine sosyal medya logoları var ama 7-12 numaralı </a:t>
            </a:r>
            <a:r>
              <a:rPr lang="tr-TR" sz="2400" dirty="0" err="1"/>
              <a:t>slatylara</a:t>
            </a:r>
            <a:r>
              <a:rPr lang="tr-TR" sz="2400"/>
              <a:t> sosyal medya logosu eklenmemiş!</a:t>
            </a:r>
            <a:endParaRPr lang="tr-TR" sz="20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g2ea15ffc163_0_13"/>
          <p:cNvSpPr txBox="1"/>
          <p:nvPr/>
        </p:nvSpPr>
        <p:spPr>
          <a:xfrm>
            <a:off x="9650731" y="6540920"/>
            <a:ext cx="4265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2ea15ffc163_0_13"/>
          <p:cNvSpPr/>
          <p:nvPr/>
        </p:nvSpPr>
        <p:spPr>
          <a:xfrm>
            <a:off x="4044755" y="556490"/>
            <a:ext cx="4807200" cy="54300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05;p4"/>
          <p:cNvSpPr txBox="1"/>
          <p:nvPr/>
        </p:nvSpPr>
        <p:spPr>
          <a:xfrm>
            <a:off x="123825" y="654191"/>
            <a:ext cx="1179195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r-TR" sz="24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WEEKLY LEARNING OUTCOMES</a:t>
            </a:r>
            <a:endParaRPr sz="18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0" name="Google Shape;120;p5"/>
          <p:cNvSpPr/>
          <p:nvPr/>
        </p:nvSpPr>
        <p:spPr>
          <a:xfrm>
            <a:off x="3973830" y="556477"/>
            <a:ext cx="4807132" cy="542981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5"/>
          <p:cNvSpPr txBox="1"/>
          <p:nvPr/>
        </p:nvSpPr>
        <p:spPr>
          <a:xfrm>
            <a:off x="4119804" y="580395"/>
            <a:ext cx="33307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5"/>
          <p:cNvSpPr txBox="1"/>
          <p:nvPr/>
        </p:nvSpPr>
        <p:spPr>
          <a:xfrm>
            <a:off x="9650731" y="6540920"/>
            <a:ext cx="4265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"/>
          <p:cNvSpPr/>
          <p:nvPr/>
        </p:nvSpPr>
        <p:spPr>
          <a:xfrm>
            <a:off x="4044755" y="556490"/>
            <a:ext cx="4807200" cy="54300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5;p4"/>
          <p:cNvSpPr txBox="1"/>
          <p:nvPr/>
        </p:nvSpPr>
        <p:spPr>
          <a:xfrm>
            <a:off x="123825" y="654191"/>
            <a:ext cx="1179195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r-TR" sz="24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ABOUT THE PREVIOUS COURSE</a:t>
            </a:r>
            <a:endParaRPr sz="18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0" name="Google Shape;150;g2ea15ffc163_0_29"/>
          <p:cNvSpPr/>
          <p:nvPr/>
        </p:nvSpPr>
        <p:spPr>
          <a:xfrm>
            <a:off x="3973830" y="556477"/>
            <a:ext cx="4807200" cy="54300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2ea15ffc163_0_29"/>
          <p:cNvSpPr txBox="1"/>
          <p:nvPr/>
        </p:nvSpPr>
        <p:spPr>
          <a:xfrm>
            <a:off x="4119804" y="580395"/>
            <a:ext cx="333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2ea15ffc163_0_29"/>
          <p:cNvSpPr txBox="1">
            <a:spLocks noGrp="1"/>
          </p:cNvSpPr>
          <p:nvPr>
            <p:ph type="ctrTitle"/>
          </p:nvPr>
        </p:nvSpPr>
        <p:spPr>
          <a:xfrm>
            <a:off x="288925" y="1657940"/>
            <a:ext cx="11742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g2ea15ffc163_0_29"/>
          <p:cNvSpPr txBox="1">
            <a:spLocks noGrp="1"/>
          </p:cNvSpPr>
          <p:nvPr>
            <p:ph type="subTitle" idx="1"/>
          </p:nvPr>
        </p:nvSpPr>
        <p:spPr>
          <a:xfrm>
            <a:off x="288925" y="4137615"/>
            <a:ext cx="11742000" cy="21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g2ea15ffc163_0_29"/>
          <p:cNvSpPr txBox="1"/>
          <p:nvPr/>
        </p:nvSpPr>
        <p:spPr>
          <a:xfrm>
            <a:off x="9650731" y="6540920"/>
            <a:ext cx="4265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2ea15ffc163_0_29"/>
          <p:cNvSpPr/>
          <p:nvPr/>
        </p:nvSpPr>
        <p:spPr>
          <a:xfrm>
            <a:off x="4044755" y="556490"/>
            <a:ext cx="4807200" cy="54300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2ea15ffc163_0_29"/>
          <p:cNvSpPr txBox="1"/>
          <p:nvPr/>
        </p:nvSpPr>
        <p:spPr>
          <a:xfrm>
            <a:off x="2521050" y="2698925"/>
            <a:ext cx="5856900" cy="3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09.00-09.50/ </a:t>
            </a:r>
            <a:r>
              <a:rPr lang="tr-TR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1st </a:t>
            </a:r>
            <a:r>
              <a:rPr lang="tr-TR" sz="24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Hour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10.00-10.50/ </a:t>
            </a:r>
            <a:r>
              <a:rPr lang="tr-TR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2nd </a:t>
            </a:r>
            <a:r>
              <a:rPr lang="tr-TR" sz="24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Hour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11.00-11.50/ </a:t>
            </a:r>
            <a:r>
              <a:rPr lang="tr-TR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3rd </a:t>
            </a:r>
            <a:r>
              <a:rPr lang="tr-TR" sz="24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Hour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12.00-12.50/ </a:t>
            </a:r>
            <a:r>
              <a:rPr lang="tr-TR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tr-TR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 </a:t>
            </a:r>
            <a:r>
              <a:rPr lang="tr-TR" sz="24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Hour</a:t>
            </a:r>
            <a:r>
              <a:rPr lang="tr-TR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9" name="Google Shape;159;g2ea15ffc163_0_29"/>
          <p:cNvPicPr preferRelativeResize="0"/>
          <p:nvPr/>
        </p:nvPicPr>
        <p:blipFill rotWithShape="1">
          <a:blip r:embed="rId4">
            <a:alphaModFix/>
          </a:blip>
          <a:srcRect l="26333" t="23998" r="20703" b="21593"/>
          <a:stretch/>
        </p:blipFill>
        <p:spPr>
          <a:xfrm>
            <a:off x="789150" y="2480675"/>
            <a:ext cx="1731891" cy="177912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05;p4"/>
          <p:cNvSpPr txBox="1"/>
          <p:nvPr/>
        </p:nvSpPr>
        <p:spPr>
          <a:xfrm>
            <a:off x="123825" y="654191"/>
            <a:ext cx="1179195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r-TR" sz="24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DAILY FLOW</a:t>
            </a:r>
            <a:endParaRPr sz="18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8" name="Google Shape;168;g2ea15ffc163_0_48"/>
          <p:cNvSpPr/>
          <p:nvPr/>
        </p:nvSpPr>
        <p:spPr>
          <a:xfrm>
            <a:off x="3973830" y="556477"/>
            <a:ext cx="4807200" cy="54300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2ea15ffc163_0_48"/>
          <p:cNvSpPr txBox="1"/>
          <p:nvPr/>
        </p:nvSpPr>
        <p:spPr>
          <a:xfrm>
            <a:off x="4119804" y="580395"/>
            <a:ext cx="333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2ea15ffc163_0_48"/>
          <p:cNvSpPr txBox="1">
            <a:spLocks noGrp="1"/>
          </p:cNvSpPr>
          <p:nvPr>
            <p:ph type="ctrTitle"/>
          </p:nvPr>
        </p:nvSpPr>
        <p:spPr>
          <a:xfrm>
            <a:off x="288925" y="1657940"/>
            <a:ext cx="11742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Google Shape;171;g2ea15ffc163_0_48"/>
          <p:cNvSpPr txBox="1">
            <a:spLocks noGrp="1"/>
          </p:cNvSpPr>
          <p:nvPr>
            <p:ph type="subTitle" idx="1"/>
          </p:nvPr>
        </p:nvSpPr>
        <p:spPr>
          <a:xfrm>
            <a:off x="288925" y="2652157"/>
            <a:ext cx="11742000" cy="3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>
              <a:spcBef>
                <a:spcPts val="0"/>
              </a:spcBef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NOTE: In this section, the instructor is free to decide on the depth/breadth of the course and teaching methods and techniques.</a:t>
            </a:r>
          </a:p>
          <a:p>
            <a:pPr marL="0" lvl="0" indent="0" algn="just">
              <a:spcBef>
                <a:spcPts val="0"/>
              </a:spcBef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It is up to the instructor to decide how many slides </a:t>
            </a:r>
            <a:r>
              <a:rPr lang="tr-TR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will</a:t>
            </a:r>
            <a:r>
              <a:rPr lang="tr-TR" dirty="0" smtClean="0">
                <a:latin typeface="Times New Roman"/>
                <a:ea typeface="Times New Roman"/>
                <a:cs typeface="Times New Roman"/>
                <a:sym typeface="Times New Roman"/>
              </a:rPr>
              <a:t> be </a:t>
            </a:r>
            <a:r>
              <a:rPr lang="tr-TR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used</a:t>
            </a: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>
              <a:spcBef>
                <a:spcPts val="0"/>
              </a:spcBef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For example; The course can be taught with audio-visual elements, the course can also be taught through a book/article by specifying the source-access information in this section.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g2ea15ffc163_0_48"/>
          <p:cNvSpPr txBox="1"/>
          <p:nvPr/>
        </p:nvSpPr>
        <p:spPr>
          <a:xfrm>
            <a:off x="9650731" y="6540920"/>
            <a:ext cx="4265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2ea15ffc163_0_48"/>
          <p:cNvSpPr/>
          <p:nvPr/>
        </p:nvSpPr>
        <p:spPr>
          <a:xfrm>
            <a:off x="4044755" y="556490"/>
            <a:ext cx="4807200" cy="54300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5;p4"/>
          <p:cNvSpPr txBox="1"/>
          <p:nvPr/>
        </p:nvSpPr>
        <p:spPr>
          <a:xfrm>
            <a:off x="76200" y="120613"/>
            <a:ext cx="1179195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r-TR" sz="24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 HEADER</a:t>
            </a:r>
            <a:endParaRPr sz="18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ea15ffc163_0_81"/>
          <p:cNvSpPr/>
          <p:nvPr/>
        </p:nvSpPr>
        <p:spPr>
          <a:xfrm>
            <a:off x="3973830" y="556477"/>
            <a:ext cx="4807200" cy="54300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2ea15ffc163_0_81"/>
          <p:cNvSpPr txBox="1"/>
          <p:nvPr/>
        </p:nvSpPr>
        <p:spPr>
          <a:xfrm>
            <a:off x="4119804" y="580395"/>
            <a:ext cx="333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2ea15ffc163_0_8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g2ea15ffc163_0_81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188325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endParaRPr lang="tr-TR" sz="24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en-US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NOTE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: In this section, the instructor is free to decide on the depth/breadth of the course and teaching methods and techniques.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It is up to the instructor to decide how many slides will be used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For example; The course can be taught with audio-visual elements, the course can also be taught through a book/article by specifying the source-access information in this section.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g2ea15ffc163_0_81"/>
          <p:cNvSpPr txBox="1"/>
          <p:nvPr/>
        </p:nvSpPr>
        <p:spPr>
          <a:xfrm>
            <a:off x="9650731" y="6540920"/>
            <a:ext cx="4265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2ea15ffc163_0_81"/>
          <p:cNvSpPr/>
          <p:nvPr/>
        </p:nvSpPr>
        <p:spPr>
          <a:xfrm>
            <a:off x="4119805" y="478327"/>
            <a:ext cx="4807200" cy="54300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g2ea15ffc163_0_8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lang="tr-TR" sz="24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lang="tr-TR"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g2ea15ffc163_0_81"/>
          <p:cNvSpPr txBox="1"/>
          <p:nvPr/>
        </p:nvSpPr>
        <p:spPr>
          <a:xfrm>
            <a:off x="4011325" y="597150"/>
            <a:ext cx="473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ea15ffc163_0_136"/>
          <p:cNvSpPr/>
          <p:nvPr/>
        </p:nvSpPr>
        <p:spPr>
          <a:xfrm>
            <a:off x="3973830" y="556477"/>
            <a:ext cx="4807200" cy="54300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2ea15ffc163_0_136"/>
          <p:cNvSpPr txBox="1"/>
          <p:nvPr/>
        </p:nvSpPr>
        <p:spPr>
          <a:xfrm>
            <a:off x="4119804" y="580395"/>
            <a:ext cx="333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2ea15ffc163_0_1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g2ea15ffc163_0_1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86476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en-US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NOTE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: In this section, the instructor is free to decide on the depth/breadth of the course and teaching methods and techniques.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It is up to the instructor to decide how many slides will be used</a:t>
            </a:r>
          </a:p>
          <a:p>
            <a:pPr marL="0" indent="0" algn="ctr">
              <a:spcBef>
                <a:spcPts val="0"/>
              </a:spcBef>
              <a:buSzPts val="2400"/>
              <a:buNone/>
            </a:pP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Metin Yer Tutucusu 1"/>
          <p:cNvSpPr>
            <a:spLocks noGrp="1"/>
          </p:cNvSpPr>
          <p:nvPr>
            <p:ph type="body" idx="2"/>
          </p:nvPr>
        </p:nvSpPr>
        <p:spPr>
          <a:xfrm>
            <a:off x="5785104" y="1825625"/>
            <a:ext cx="5482389" cy="4351338"/>
          </a:xfrm>
        </p:spPr>
        <p:txBody>
          <a:bodyPr/>
          <a:lstStyle/>
          <a:p>
            <a:pPr lvl="0"/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For example; The course can be taught with audio-visual elements, the course can also be taught through a book/article by specifying the source-access information in this section.</a:t>
            </a:r>
          </a:p>
          <a:p>
            <a:endParaRPr lang="en-US" dirty="0"/>
          </a:p>
        </p:txBody>
      </p:sp>
      <p:sp>
        <p:nvSpPr>
          <p:cNvPr id="202" name="Google Shape;202;g2ea15ffc163_0_136"/>
          <p:cNvSpPr txBox="1"/>
          <p:nvPr/>
        </p:nvSpPr>
        <p:spPr>
          <a:xfrm>
            <a:off x="9650731" y="6540920"/>
            <a:ext cx="4265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2ea15ffc163_0_136"/>
          <p:cNvSpPr/>
          <p:nvPr/>
        </p:nvSpPr>
        <p:spPr>
          <a:xfrm>
            <a:off x="4044755" y="556490"/>
            <a:ext cx="4807200" cy="54300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g2ea15ffc163_0_136"/>
          <p:cNvSpPr txBox="1"/>
          <p:nvPr/>
        </p:nvSpPr>
        <p:spPr>
          <a:xfrm>
            <a:off x="4082250" y="626600"/>
            <a:ext cx="473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269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379</Words>
  <Application>Microsoft Office PowerPoint</Application>
  <PresentationFormat>Geniş ekran</PresentationFormat>
  <Paragraphs>72</Paragraphs>
  <Slides>19</Slides>
  <Notes>17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 </vt:lpstr>
      <vt:lpstr> </vt:lpstr>
      <vt:lpstr> </vt:lpstr>
      <vt:lpstr> </vt:lpstr>
      <vt:lpstr> </vt:lpstr>
      <vt:lpstr>PowerPoint Sunusu</vt:lpstr>
      <vt:lpstr>PowerPoint Sunusu</vt:lpstr>
      <vt:lpstr>PowerPoint Sunusu</vt:lpstr>
      <vt:lpstr> </vt:lpstr>
      <vt:lpstr> </vt:lpstr>
      <vt:lpstr> </vt:lpstr>
      <vt:lpstr>………….. – …………………………  Since course presentations are private, using the texts and images contained herein on social media or else without permission from the course instructor is against the regulations Law No. 6698. 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bkerigan</dc:creator>
  <cp:lastModifiedBy>kaydemir</cp:lastModifiedBy>
  <cp:revision>44</cp:revision>
  <dcterms:modified xsi:type="dcterms:W3CDTF">2025-01-22T05:59:00Z</dcterms:modified>
</cp:coreProperties>
</file>