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77" r:id="rId2"/>
    <p:sldId id="283" r:id="rId3"/>
    <p:sldId id="284" r:id="rId4"/>
    <p:sldId id="258" r:id="rId5"/>
    <p:sldId id="259" r:id="rId6"/>
    <p:sldId id="260" r:id="rId7"/>
    <p:sldId id="261" r:id="rId8"/>
    <p:sldId id="262" r:id="rId9"/>
    <p:sldId id="287" r:id="rId10"/>
    <p:sldId id="278" r:id="rId11"/>
    <p:sldId id="286" r:id="rId12"/>
    <p:sldId id="282" r:id="rId13"/>
    <p:sldId id="268" r:id="rId14"/>
    <p:sldId id="269" r:id="rId15"/>
    <p:sldId id="270" r:id="rId16"/>
    <p:sldId id="288" r:id="rId17"/>
    <p:sldId id="275" r:id="rId18"/>
    <p:sldId id="273" r:id="rId19"/>
    <p:sldId id="274" r:id="rId20"/>
    <p:sldId id="276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7" roundtripDataSignature="AMtx7mgnAhfbcMY8NdKGRv96miT1UHJcg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B98283-D54F-4C51-9321-1DCDE0975A6A}">
  <a:tblStyle styleId="{5CB98283-D54F-4C51-9321-1DCDE0975A6A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7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2" name="Google Shape;10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ea15ffc163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50" name="Google Shape;250;g2ea15ffc163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ea15ffc163_0_1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5" name="Google Shape;265;g2ea15ffc163_0_1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2451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ea15ffc163_0_1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79" name="Google Shape;279;g2ea15ffc163_0_1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91383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0" name="Google Shape;3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g2ea15ffc163_0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29" name="Google Shape;329;g2ea15ffc163_0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ea15ffc163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3" name="Google Shape;133;g2ea15ffc163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a15ffc16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8" name="Google Shape;148;g2ea15ffc16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8769760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7941567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929738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ea15ffc163_0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6" name="Google Shape;166;g2ea15ffc163_0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6015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3005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066800"/>
            <a:ext cx="10515600" cy="937577"/>
          </a:xfrm>
        </p:spPr>
        <p:txBody>
          <a:bodyPr>
            <a:normAutofit/>
          </a:bodyPr>
          <a:lstStyle>
            <a:lvl1pPr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10515600" cy="4351338"/>
          </a:xfrm>
        </p:spPr>
        <p:txBody>
          <a:bodyPr>
            <a:normAutofit/>
          </a:bodyPr>
          <a:lstStyle>
            <a:lvl1pPr marL="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1440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37160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28800" indent="0" algn="just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E0A6-B1DB-4CAE-A4ED-ACC5F7984AD7}" type="datetime1">
              <a:rPr lang="tr-TR" smtClean="0"/>
              <a:t>22.01.2025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E247D-3A1E-4EA9-92CA-E8BDCCC0E19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36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" name="Google Shape;20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6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-T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90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g2ea15ffc163_0_48"/>
          <p:cNvSpPr txBox="1">
            <a:spLocks noGrp="1"/>
          </p:cNvSpPr>
          <p:nvPr>
            <p:ph type="body" idx="1"/>
          </p:nvPr>
        </p:nvSpPr>
        <p:spPr>
          <a:xfrm>
            <a:off x="839788" y="1690687"/>
            <a:ext cx="5157787" cy="814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Metin Yer Tutucusu 1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4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2ea15ffc163_0_48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g2ea15ffc163_0_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903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2ea15ffc163_0_48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ctrTitle"/>
          </p:nvPr>
        </p:nvSpPr>
        <p:spPr>
          <a:xfrm>
            <a:off x="288925" y="1611445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88925" y="213780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Fixed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Logos</a:t>
            </a:r>
          </a:p>
          <a:p>
            <a:pPr marL="0" lvl="0" indent="0" algn="just">
              <a:spcBef>
                <a:spcPts val="0"/>
              </a:spcBef>
            </a:pPr>
            <a:endParaRPr lang="tr-TR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lvl="0" algn="just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</a:t>
            </a:r>
            <a:r>
              <a:rPr lang="en-US" dirty="0" err="1">
                <a:latin typeface="Times New Roman"/>
                <a:ea typeface="Times New Roman"/>
                <a:cs typeface="Times New Roman"/>
                <a:sym typeface="Times New Roman"/>
              </a:rPr>
              <a:t>th</a:t>
            </a:r>
            <a:r>
              <a:rPr lang="tr-TR" dirty="0">
                <a:latin typeface="Times New Roman"/>
                <a:ea typeface="Times New Roman"/>
                <a:cs typeface="Times New Roman"/>
                <a:sym typeface="Times New Roman"/>
              </a:rPr>
              <a:t>is</a:t>
            </a: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 slide, the size of the logo will remain constant.</a:t>
            </a:r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g2ea15ffc163_0_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6534056"/>
            <a:ext cx="12191998" cy="42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898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2ea15ffc163_0_48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ctrTitle"/>
          </p:nvPr>
        </p:nvSpPr>
        <p:spPr>
          <a:xfrm>
            <a:off x="288925" y="1611445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88925" y="213780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tr-T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Adjustable</a:t>
            </a:r>
            <a:r>
              <a:rPr lang="tr-T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Logos</a:t>
            </a:r>
          </a:p>
          <a:p>
            <a:pPr marL="0" lvl="0" indent="0" algn="just">
              <a:spcBef>
                <a:spcPts val="0"/>
              </a:spcBef>
            </a:pPr>
            <a:endParaRPr lang="tr-TR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Every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logo in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this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page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is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adjustable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. </a:t>
            </a:r>
          </a:p>
          <a:p>
            <a:pPr marL="0" lvl="0" indent="0" algn="just">
              <a:spcBef>
                <a:spcPts val="0"/>
              </a:spcBef>
            </a:pP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If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you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want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go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on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with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adjustable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logos,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proceed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duplicate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this</a:t>
            </a:r>
            <a:r>
              <a:rPr lang="tr-TR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page</a:t>
            </a:r>
            <a:endParaRPr lang="tr-TR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g2ea15ffc163_0_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" y="6534056"/>
            <a:ext cx="12191998" cy="42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6094"/>
            <a:ext cx="1732547" cy="904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52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ea15ffc163_0_149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g2ea15ffc163_0_149"/>
          <p:cNvSpPr txBox="1">
            <a:spLocks noGrp="1"/>
          </p:cNvSpPr>
          <p:nvPr>
            <p:ph type="body" idx="1"/>
          </p:nvPr>
        </p:nvSpPr>
        <p:spPr>
          <a:xfrm>
            <a:off x="365650" y="1456250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5" name="Google Shape;255;g2ea15ffc163_0_149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g2ea15ffc163_0_149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72942" y="-350112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WHAT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TO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TAKE HOME?    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ea15ffc163_0_165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g2ea15ffc163_0_165"/>
          <p:cNvSpPr txBox="1"/>
          <p:nvPr/>
        </p:nvSpPr>
        <p:spPr>
          <a:xfrm>
            <a:off x="3276717" y="-263644"/>
            <a:ext cx="7928675" cy="1508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QUESTIONS AND SUGGESTIONS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g2ea15ffc163_0_165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6" name="Google Shape;276;g2ea15ffc163_0_1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Metin Yer Tutucusu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41081" y="520850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g2ea15ffc163_0_181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ea15ffc163_0_181"/>
          <p:cNvSpPr txBox="1">
            <a:spLocks noGrp="1"/>
          </p:cNvSpPr>
          <p:nvPr>
            <p:ph type="body" idx="1"/>
          </p:nvPr>
        </p:nvSpPr>
        <p:spPr>
          <a:xfrm>
            <a:off x="365650" y="1456250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91" name="Google Shape;291;g2ea15ffc163_0_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Dikdörtgen 14"/>
          <p:cNvSpPr/>
          <p:nvPr/>
        </p:nvSpPr>
        <p:spPr>
          <a:xfrm>
            <a:off x="-289619" y="-40531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RECOMMENDED WEEKLY STUDIES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41081" y="520850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g2ea15ffc163_0_181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ea15ffc163_0_181"/>
          <p:cNvSpPr txBox="1">
            <a:spLocks noGrp="1"/>
          </p:cNvSpPr>
          <p:nvPr>
            <p:ph type="body" idx="1"/>
          </p:nvPr>
        </p:nvSpPr>
        <p:spPr>
          <a:xfrm>
            <a:off x="365650" y="1456250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91" name="Google Shape;291;g2ea15ffc163_0_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Dikdörtgen 14"/>
          <p:cNvSpPr/>
          <p:nvPr/>
        </p:nvSpPr>
        <p:spPr>
          <a:xfrm>
            <a:off x="-289619" y="-40531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REFERENCES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4684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2ea15ffc163_0_181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2ea15ffc163_0_181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2ea15ffc163_0_18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5" name="Google Shape;285;g2ea15ffc163_0_181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2ea15ffc163_0_181"/>
          <p:cNvSpPr txBox="1">
            <a:spLocks noGrp="1"/>
          </p:cNvSpPr>
          <p:nvPr>
            <p:ph type="body" idx="1"/>
          </p:nvPr>
        </p:nvSpPr>
        <p:spPr>
          <a:xfrm>
            <a:off x="365650" y="1456250"/>
            <a:ext cx="11584800" cy="49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91" name="Google Shape;291;g2ea15ffc163_0_18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Dikdörtgen 14"/>
          <p:cNvSpPr/>
          <p:nvPr/>
        </p:nvSpPr>
        <p:spPr>
          <a:xfrm>
            <a:off x="-66726" y="-369683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NEXT WEEK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111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4"/>
          <p:cNvSpPr/>
          <p:nvPr/>
        </p:nvSpPr>
        <p:spPr>
          <a:xfrm>
            <a:off x="3973830" y="556477"/>
            <a:ext cx="4807132" cy="54298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p14"/>
          <p:cNvSpPr txBox="1">
            <a:spLocks noGrp="1"/>
          </p:cNvSpPr>
          <p:nvPr>
            <p:ph type="ctrTitle"/>
          </p:nvPr>
        </p:nvSpPr>
        <p:spPr>
          <a:xfrm>
            <a:off x="224891" y="2437259"/>
            <a:ext cx="11741966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</a:t>
            </a:r>
            <a:r>
              <a:rPr lang="tr-TR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else </a:t>
            </a:r>
            <a: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permission from the course instructor is against the regulations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</a:t>
            </a:r>
            <a:r>
              <a:rPr lang="en-US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No. 6698</a:t>
            </a:r>
            <a:r>
              <a:rPr lang="en-US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800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800" dirty="0">
              <a:solidFill>
                <a:srgbClr val="002060"/>
              </a:solidFill>
            </a:endParaRPr>
          </a:p>
        </p:txBody>
      </p:sp>
      <p:pic>
        <p:nvPicPr>
          <p:cNvPr id="326" name="Google Shape;32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2ea15ffc163_0_229"/>
          <p:cNvSpPr/>
          <p:nvPr/>
        </p:nvSpPr>
        <p:spPr>
          <a:xfrm>
            <a:off x="1263287" y="2109019"/>
            <a:ext cx="4807200" cy="4288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g2ea15ffc163_0_229"/>
          <p:cNvSpPr txBox="1"/>
          <p:nvPr/>
        </p:nvSpPr>
        <p:spPr>
          <a:xfrm>
            <a:off x="321014" y="2615499"/>
            <a:ext cx="4990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tr-T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g2ea15ffc163_0_229"/>
          <p:cNvSpPr/>
          <p:nvPr/>
        </p:nvSpPr>
        <p:spPr>
          <a:xfrm>
            <a:off x="6203330" y="2200217"/>
            <a:ext cx="4807200" cy="42885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g2ea15ffc163_0_229"/>
          <p:cNvSpPr txBox="1"/>
          <p:nvPr/>
        </p:nvSpPr>
        <p:spPr>
          <a:xfrm>
            <a:off x="457199" y="2332814"/>
            <a:ext cx="7976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0" i="1" u="sng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Quotes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ATATÜRK can be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400" b="0" i="1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B935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5" name="Google Shape;335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ea15ffc163_0_2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grpSp>
        <p:nvGrpSpPr>
          <p:cNvPr id="7" name="Grup 6"/>
          <p:cNvGrpSpPr/>
          <p:nvPr/>
        </p:nvGrpSpPr>
        <p:grpSpPr>
          <a:xfrm>
            <a:off x="-1" y="1921575"/>
            <a:ext cx="4461682" cy="3533240"/>
            <a:chOff x="-1" y="1921575"/>
            <a:chExt cx="4461682" cy="3533240"/>
          </a:xfrm>
        </p:grpSpPr>
        <p:sp>
          <p:nvSpPr>
            <p:cNvPr id="8" name="Google Shape;105;p2"/>
            <p:cNvSpPr/>
            <p:nvPr/>
          </p:nvSpPr>
          <p:spPr>
            <a:xfrm>
              <a:off x="0" y="1921575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Name of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Department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9" name="Google Shape;106;p2"/>
            <p:cNvSpPr/>
            <p:nvPr/>
          </p:nvSpPr>
          <p:spPr>
            <a:xfrm>
              <a:off x="0" y="2411450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en-US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Code and Name</a:t>
              </a:r>
            </a:p>
          </p:txBody>
        </p:sp>
        <p:sp>
          <p:nvSpPr>
            <p:cNvPr id="10" name="Google Shape;107;p2"/>
            <p:cNvSpPr/>
            <p:nvPr/>
          </p:nvSpPr>
          <p:spPr>
            <a:xfrm>
              <a:off x="0" y="2913824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Week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		:</a:t>
              </a:r>
              <a:endParaRPr sz="2400" b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1" name="Google Shape;108;p2"/>
            <p:cNvSpPr/>
            <p:nvPr/>
          </p:nvSpPr>
          <p:spPr>
            <a:xfrm>
              <a:off x="0" y="3480698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Day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and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Time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400" b="0" i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2" name="Google Shape;109;p2"/>
            <p:cNvSpPr/>
            <p:nvPr/>
          </p:nvSpPr>
          <p:spPr>
            <a:xfrm>
              <a:off x="0" y="4067521"/>
              <a:ext cx="4461681" cy="771292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Course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Credit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/ACTS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Informations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3" name="Google Shape;110;p2"/>
            <p:cNvSpPr/>
            <p:nvPr/>
          </p:nvSpPr>
          <p:spPr>
            <a:xfrm>
              <a:off x="-1" y="4978684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/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Examination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Type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and</a:t>
              </a: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Gradings</a:t>
              </a:r>
              <a:endParaRPr lang="tr-T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grpSp>
        <p:nvGrpSpPr>
          <p:cNvPr id="14" name="Grup 13"/>
          <p:cNvGrpSpPr/>
          <p:nvPr/>
        </p:nvGrpSpPr>
        <p:grpSpPr>
          <a:xfrm>
            <a:off x="4699500" y="1921575"/>
            <a:ext cx="7073400" cy="3533241"/>
            <a:chOff x="4699500" y="1921575"/>
            <a:chExt cx="7073400" cy="3533241"/>
          </a:xfrm>
        </p:grpSpPr>
        <p:sp>
          <p:nvSpPr>
            <p:cNvPr id="15" name="Google Shape;111;p2"/>
            <p:cNvSpPr/>
            <p:nvPr/>
          </p:nvSpPr>
          <p:spPr>
            <a:xfrm>
              <a:off x="4699500" y="1921575"/>
              <a:ext cx="7073400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6" name="Google Shape;112;p2"/>
            <p:cNvSpPr/>
            <p:nvPr/>
          </p:nvSpPr>
          <p:spPr>
            <a:xfrm>
              <a:off x="4699500" y="2411450"/>
              <a:ext cx="7073400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17" name="Google Shape;113;p2"/>
            <p:cNvSpPr/>
            <p:nvPr/>
          </p:nvSpPr>
          <p:spPr>
            <a:xfrm>
              <a:off x="4699500" y="2913824"/>
              <a:ext cx="7073400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8" name="Google Shape;114;p2"/>
            <p:cNvSpPr/>
            <p:nvPr/>
          </p:nvSpPr>
          <p:spPr>
            <a:xfrm>
              <a:off x="4699500" y="3480698"/>
              <a:ext cx="707340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19" name="Google Shape;115;p2"/>
            <p:cNvSpPr/>
            <p:nvPr/>
          </p:nvSpPr>
          <p:spPr>
            <a:xfrm>
              <a:off x="4699500" y="4067521"/>
              <a:ext cx="7073400" cy="74221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0" name="Google Shape;116;p2"/>
            <p:cNvSpPr/>
            <p:nvPr/>
          </p:nvSpPr>
          <p:spPr>
            <a:xfrm>
              <a:off x="4699500" y="4978685"/>
              <a:ext cx="707340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83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25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grpSp>
        <p:nvGrpSpPr>
          <p:cNvPr id="21" name="Grup 20"/>
          <p:cNvGrpSpPr/>
          <p:nvPr/>
        </p:nvGrpSpPr>
        <p:grpSpPr>
          <a:xfrm>
            <a:off x="0" y="1892997"/>
            <a:ext cx="11906252" cy="3807299"/>
            <a:chOff x="-2" y="1921572"/>
            <a:chExt cx="11906252" cy="3807299"/>
          </a:xfrm>
        </p:grpSpPr>
        <p:sp>
          <p:nvSpPr>
            <p:cNvPr id="22" name="Google Shape;134;p3"/>
            <p:cNvSpPr/>
            <p:nvPr/>
          </p:nvSpPr>
          <p:spPr>
            <a:xfrm>
              <a:off x="4699500" y="1921575"/>
              <a:ext cx="7206750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4" name="Google Shape;136;p3"/>
            <p:cNvSpPr/>
            <p:nvPr/>
          </p:nvSpPr>
          <p:spPr>
            <a:xfrm>
              <a:off x="4699500" y="2913824"/>
              <a:ext cx="7206750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1" u="none" strike="noStrike" cap="none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25" name="Google Shape;137;p3"/>
            <p:cNvSpPr/>
            <p:nvPr/>
          </p:nvSpPr>
          <p:spPr>
            <a:xfrm>
              <a:off x="4699500" y="3480698"/>
              <a:ext cx="720675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i="1" u="none" strike="noStrike" cap="none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26" name="Google Shape;139;p3"/>
            <p:cNvSpPr/>
            <p:nvPr/>
          </p:nvSpPr>
          <p:spPr>
            <a:xfrm>
              <a:off x="4699500" y="4091990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7" name="Google Shape;128;p3"/>
            <p:cNvSpPr/>
            <p:nvPr/>
          </p:nvSpPr>
          <p:spPr>
            <a:xfrm>
              <a:off x="0" y="1921574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8" name="Google Shape;129;p3"/>
            <p:cNvSpPr/>
            <p:nvPr/>
          </p:nvSpPr>
          <p:spPr>
            <a:xfrm>
              <a:off x="0" y="2411449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29" name="Google Shape;130;p3"/>
            <p:cNvSpPr/>
            <p:nvPr/>
          </p:nvSpPr>
          <p:spPr>
            <a:xfrm>
              <a:off x="0" y="2913823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" name="Google Shape;131;p3"/>
            <p:cNvSpPr/>
            <p:nvPr/>
          </p:nvSpPr>
          <p:spPr>
            <a:xfrm>
              <a:off x="0" y="3480697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31" name="Google Shape;133;p3"/>
            <p:cNvSpPr/>
            <p:nvPr/>
          </p:nvSpPr>
          <p:spPr>
            <a:xfrm>
              <a:off x="-1" y="407766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2" name="Google Shape;140;p3"/>
            <p:cNvSpPr/>
            <p:nvPr/>
          </p:nvSpPr>
          <p:spPr>
            <a:xfrm>
              <a:off x="-2" y="463311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3" name="Google Shape;141;p3"/>
            <p:cNvSpPr/>
            <p:nvPr/>
          </p:nvSpPr>
          <p:spPr>
            <a:xfrm>
              <a:off x="4699500" y="4630634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34" name="Google Shape;142;p3"/>
            <p:cNvSpPr/>
            <p:nvPr/>
          </p:nvSpPr>
          <p:spPr>
            <a:xfrm>
              <a:off x="0" y="525273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35" name="Google Shape;143;p3"/>
            <p:cNvSpPr/>
            <p:nvPr/>
          </p:nvSpPr>
          <p:spPr>
            <a:xfrm>
              <a:off x="4699500" y="5252738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4" name="Google Shape;128;p3"/>
            <p:cNvSpPr/>
            <p:nvPr/>
          </p:nvSpPr>
          <p:spPr>
            <a:xfrm>
              <a:off x="0" y="1921575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5" name="Google Shape;129;p3"/>
            <p:cNvSpPr/>
            <p:nvPr/>
          </p:nvSpPr>
          <p:spPr>
            <a:xfrm>
              <a:off x="0" y="2411450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6" name="Google Shape;130;p3"/>
            <p:cNvSpPr/>
            <p:nvPr/>
          </p:nvSpPr>
          <p:spPr>
            <a:xfrm>
              <a:off x="0" y="2913824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" name="Google Shape;131;p3"/>
            <p:cNvSpPr/>
            <p:nvPr/>
          </p:nvSpPr>
          <p:spPr>
            <a:xfrm>
              <a:off x="0" y="3480698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48" name="Google Shape;133;p3"/>
            <p:cNvSpPr/>
            <p:nvPr/>
          </p:nvSpPr>
          <p:spPr>
            <a:xfrm>
              <a:off x="-1" y="407767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49" name="Google Shape;140;p3"/>
            <p:cNvSpPr/>
            <p:nvPr/>
          </p:nvSpPr>
          <p:spPr>
            <a:xfrm>
              <a:off x="-2" y="4633111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52" name="Google Shape;142;p3"/>
            <p:cNvSpPr/>
            <p:nvPr/>
          </p:nvSpPr>
          <p:spPr>
            <a:xfrm>
              <a:off x="0" y="5252740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53" name="Google Shape;143;p3"/>
            <p:cNvSpPr/>
            <p:nvPr/>
          </p:nvSpPr>
          <p:spPr>
            <a:xfrm>
              <a:off x="4699500" y="5252739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54" name="Google Shape;141;p3"/>
            <p:cNvSpPr/>
            <p:nvPr/>
          </p:nvSpPr>
          <p:spPr>
            <a:xfrm>
              <a:off x="4699500" y="4630632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55" name="Google Shape;128;p3"/>
            <p:cNvSpPr/>
            <p:nvPr/>
          </p:nvSpPr>
          <p:spPr>
            <a:xfrm>
              <a:off x="0" y="1921573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Instructors’s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Name &amp;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56" name="Google Shape;129;p3"/>
            <p:cNvSpPr/>
            <p:nvPr/>
          </p:nvSpPr>
          <p:spPr>
            <a:xfrm>
              <a:off x="0" y="2411448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800" b="1" dirty="0" smtClean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57" name="Google Shape;130;p3"/>
            <p:cNvSpPr/>
            <p:nvPr/>
          </p:nvSpPr>
          <p:spPr>
            <a:xfrm>
              <a:off x="0" y="2913822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of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the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</a:t>
              </a:r>
              <a:endParaRPr lang="tr-TR" sz="2800" b="1" dirty="0">
                <a:solidFill>
                  <a:srgbClr val="1E284D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" name="Google Shape;131;p3"/>
            <p:cNvSpPr/>
            <p:nvPr/>
          </p:nvSpPr>
          <p:spPr>
            <a:xfrm>
              <a:off x="0" y="3480696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 err="1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Advisor’s</a:t>
              </a: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Information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i="1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59" name="Google Shape;133;p3"/>
            <p:cNvSpPr/>
            <p:nvPr/>
          </p:nvSpPr>
          <p:spPr>
            <a:xfrm>
              <a:off x="-1" y="407766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0" name="Google Shape;140;p3"/>
            <p:cNvSpPr/>
            <p:nvPr/>
          </p:nvSpPr>
          <p:spPr>
            <a:xfrm>
              <a:off x="-2" y="4633109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800" b="1" dirty="0">
                  <a:solidFill>
                    <a:schemeClr val="lt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800" b="0" u="none" strike="noStrike" cap="none" dirty="0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1" name="Google Shape;142;p3"/>
            <p:cNvSpPr/>
            <p:nvPr/>
          </p:nvSpPr>
          <p:spPr>
            <a:xfrm>
              <a:off x="0" y="525273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800" b="1" dirty="0">
                  <a:solidFill>
                    <a:srgbClr val="1E284D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62" name="Google Shape;143;p3"/>
            <p:cNvSpPr/>
            <p:nvPr/>
          </p:nvSpPr>
          <p:spPr>
            <a:xfrm>
              <a:off x="4699500" y="5252737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800" b="0" u="none" strike="noStrike" cap="none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3" name="Google Shape;137;p3"/>
            <p:cNvSpPr/>
            <p:nvPr/>
          </p:nvSpPr>
          <p:spPr>
            <a:xfrm>
              <a:off x="4699500" y="3480697"/>
              <a:ext cx="7206750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1" u="none" strike="noStrike" cap="none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64" name="Google Shape;139;p3"/>
            <p:cNvSpPr/>
            <p:nvPr/>
          </p:nvSpPr>
          <p:spPr>
            <a:xfrm>
              <a:off x="4699500" y="4091989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5" name="Google Shape;141;p3"/>
            <p:cNvSpPr/>
            <p:nvPr/>
          </p:nvSpPr>
          <p:spPr>
            <a:xfrm>
              <a:off x="4699500" y="4630631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6" name="Google Shape;128;p3"/>
            <p:cNvSpPr/>
            <p:nvPr/>
          </p:nvSpPr>
          <p:spPr>
            <a:xfrm>
              <a:off x="0" y="1921572"/>
              <a:ext cx="4461681" cy="41215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Instructor’s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Name &amp; </a:t>
              </a:r>
              <a:r>
                <a:rPr lang="tr-TR" sz="2400" b="1" dirty="0" err="1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Surname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7" name="Google Shape;129;p3"/>
            <p:cNvSpPr/>
            <p:nvPr/>
          </p:nvSpPr>
          <p:spPr>
            <a:xfrm>
              <a:off x="0" y="2411447"/>
              <a:ext cx="4461681" cy="417076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E-mail &amp; 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Phone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68" name="Google Shape;130;p3"/>
            <p:cNvSpPr/>
            <p:nvPr/>
          </p:nvSpPr>
          <p:spPr>
            <a:xfrm>
              <a:off x="0" y="2913821"/>
              <a:ext cx="4461681" cy="472440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Instructor’s</a:t>
              </a:r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Room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9" name="Google Shape;131;p3"/>
            <p:cNvSpPr/>
            <p:nvPr/>
          </p:nvSpPr>
          <p:spPr>
            <a:xfrm>
              <a:off x="0" y="3480695"/>
              <a:ext cx="4461681" cy="492125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Office </a:t>
              </a:r>
              <a:r>
                <a:rPr lang="tr-TR" sz="2400" b="1" dirty="0" err="1" smtClean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Hours</a:t>
              </a:r>
              <a:endParaRPr lang="tr-TR" sz="2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i="1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endParaRPr>
            </a:p>
          </p:txBody>
        </p:sp>
        <p:sp>
          <p:nvSpPr>
            <p:cNvPr id="70" name="Google Shape;133;p3"/>
            <p:cNvSpPr/>
            <p:nvPr/>
          </p:nvSpPr>
          <p:spPr>
            <a:xfrm>
              <a:off x="-1" y="4077667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GBS Link 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71" name="Google Shape;140;p3"/>
            <p:cNvSpPr/>
            <p:nvPr/>
          </p:nvSpPr>
          <p:spPr>
            <a:xfrm>
              <a:off x="-2" y="4633108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ALMS Link</a:t>
              </a: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tr-TR" sz="2400" b="1" dirty="0">
                  <a:solidFill>
                    <a:schemeClr val="bg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		:</a:t>
              </a:r>
              <a:endParaRPr sz="2400" b="0" u="none" strike="noStrike" cap="none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  <p:sp>
          <p:nvSpPr>
            <p:cNvPr id="72" name="Google Shape;142;p3"/>
            <p:cNvSpPr/>
            <p:nvPr/>
          </p:nvSpPr>
          <p:spPr>
            <a:xfrm>
              <a:off x="0" y="5252737"/>
              <a:ext cx="4461681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lvl="0">
                <a:buClr>
                  <a:srgbClr val="000000"/>
                </a:buClr>
                <a:buSzPts val="2200"/>
              </a:pPr>
              <a:r>
                <a:rPr lang="tr-TR" sz="2400" b="1" dirty="0">
                  <a:solidFill>
                    <a:schemeClr val="bg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AVESIS Link</a:t>
              </a:r>
            </a:p>
          </p:txBody>
        </p:sp>
        <p:sp>
          <p:nvSpPr>
            <p:cNvPr id="73" name="Google Shape;143;p3"/>
            <p:cNvSpPr/>
            <p:nvPr/>
          </p:nvSpPr>
          <p:spPr>
            <a:xfrm>
              <a:off x="4699500" y="5252736"/>
              <a:ext cx="7206750" cy="476131"/>
            </a:xfrm>
            <a:custGeom>
              <a:avLst/>
              <a:gdLst/>
              <a:ahLst/>
              <a:cxnLst/>
              <a:rect l="l" t="t" r="r" b="b"/>
              <a:pathLst>
                <a:path w="2979420" h="492125" extrusionOk="0">
                  <a:moveTo>
                    <a:pt x="2979280" y="0"/>
                  </a:moveTo>
                  <a:lnTo>
                    <a:pt x="0" y="0"/>
                  </a:lnTo>
                  <a:lnTo>
                    <a:pt x="0" y="491959"/>
                  </a:lnTo>
                  <a:lnTo>
                    <a:pt x="2979280" y="491959"/>
                  </a:lnTo>
                  <a:lnTo>
                    <a:pt x="297928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u="none" strike="noStrike" cap="none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endParaRPr>
            </a:p>
          </p:txBody>
        </p:sp>
      </p:grpSp>
      <p:sp>
        <p:nvSpPr>
          <p:cNvPr id="50" name="Google Shape;134;p3"/>
          <p:cNvSpPr/>
          <p:nvPr/>
        </p:nvSpPr>
        <p:spPr>
          <a:xfrm>
            <a:off x="4699502" y="2387795"/>
            <a:ext cx="7206750" cy="412155"/>
          </a:xfrm>
          <a:custGeom>
            <a:avLst/>
            <a:gdLst/>
            <a:ahLst/>
            <a:cxnLst/>
            <a:rect l="l" t="t" r="r" b="b"/>
            <a:pathLst>
              <a:path w="2979420" h="492125" extrusionOk="0">
                <a:moveTo>
                  <a:pt x="2979280" y="0"/>
                </a:moveTo>
                <a:lnTo>
                  <a:pt x="0" y="0"/>
                </a:lnTo>
                <a:lnTo>
                  <a:pt x="0" y="491959"/>
                </a:lnTo>
                <a:lnTo>
                  <a:pt x="2979280" y="491959"/>
                </a:lnTo>
                <a:lnTo>
                  <a:pt x="297928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39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07" name="Google Shape;107;p4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634533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  <p:sp>
        <p:nvSpPr>
          <p:cNvPr id="112" name="Google Shape;112;p4"/>
          <p:cNvSpPr txBox="1">
            <a:spLocks noGrp="1"/>
          </p:cNvSpPr>
          <p:nvPr>
            <p:ph type="body" idx="2"/>
          </p:nvPr>
        </p:nvSpPr>
        <p:spPr>
          <a:xfrm>
            <a:off x="634533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/>
          </a:p>
        </p:txBody>
      </p:sp>
      <p:sp>
        <p:nvSpPr>
          <p:cNvPr id="15" name="Dikdörtgen 14"/>
          <p:cNvSpPr/>
          <p:nvPr/>
        </p:nvSpPr>
        <p:spPr>
          <a:xfrm>
            <a:off x="0" y="-247466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14 </a:t>
            </a:r>
            <a:r>
              <a:rPr lang="tr-TR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WEEKS’S COURSE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CONTENTS    </a:t>
            </a:r>
            <a:r>
              <a:rPr lang="tr-TR" sz="6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</a:t>
            </a:r>
            <a:r>
              <a:rPr lang="tr-TR" sz="6800" b="1" baseline="-10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/>
          <p:nvPr/>
        </p:nvSpPr>
        <p:spPr>
          <a:xfrm>
            <a:off x="3973830" y="556477"/>
            <a:ext cx="4807132" cy="54298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4119804" y="580395"/>
            <a:ext cx="333072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5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" name="Google Shape;130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Dikdörtgen 15"/>
          <p:cNvSpPr/>
          <p:nvPr/>
        </p:nvSpPr>
        <p:spPr>
          <a:xfrm>
            <a:off x="639856" y="-65936"/>
            <a:ext cx="105407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WEEKLY </a:t>
            </a:r>
            <a:r>
              <a:rPr lang="tr-TR" sz="2400" b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LEARNING OUTCOMES   </a:t>
            </a:r>
            <a:r>
              <a:rPr lang="tr-TR" sz="66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6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ea15ffc163_0_13"/>
          <p:cNvSpPr txBox="1"/>
          <p:nvPr/>
        </p:nvSpPr>
        <p:spPr>
          <a:xfrm>
            <a:off x="4119804" y="580395"/>
            <a:ext cx="3330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g2ea15ffc163_0_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g2ea15ffc163_0_13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g2ea15ffc163_0_13"/>
          <p:cNvSpPr/>
          <p:nvPr/>
        </p:nvSpPr>
        <p:spPr>
          <a:xfrm>
            <a:off x="4119804" y="449088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9485" y="-276354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ABOUT THE PREVIOUS COURSE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ea15ffc163_0_29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g2ea15ffc163_0_29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3" name="Google Shape;153;g2ea15ffc163_0_29"/>
          <p:cNvSpPr txBox="1">
            <a:spLocks noGrp="1"/>
          </p:cNvSpPr>
          <p:nvPr>
            <p:ph type="subTitle" idx="1"/>
          </p:nvPr>
        </p:nvSpPr>
        <p:spPr>
          <a:xfrm>
            <a:off x="288925" y="4137615"/>
            <a:ext cx="11742000" cy="218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g2ea15ffc163_0_29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g2ea15ffc163_0_29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g2ea15ffc163_0_29"/>
          <p:cNvSpPr txBox="1"/>
          <p:nvPr/>
        </p:nvSpPr>
        <p:spPr>
          <a:xfrm>
            <a:off x="2521041" y="2712156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1st </a:t>
            </a:r>
            <a:r>
              <a:rPr lang="tr-TR" sz="2400" b="0" i="0" u="none" strike="noStrike" cap="none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2nd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3rd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tr-TR" sz="24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 </a:t>
            </a:r>
            <a:r>
              <a:rPr lang="tr-TR" sz="2400" dirty="0" err="1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Hour</a:t>
            </a:r>
            <a:r>
              <a:rPr lang="tr-TR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9" name="Google Shape;159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789150" y="2480675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Dikdörtgen 17"/>
          <p:cNvSpPr/>
          <p:nvPr/>
        </p:nvSpPr>
        <p:spPr>
          <a:xfrm>
            <a:off x="-66726" y="-386839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DAILY FLOW 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88925" y="265215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2ea15ffc163_0_48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g2ea15ffc163_0_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Dikdörtgen 15"/>
          <p:cNvSpPr/>
          <p:nvPr/>
        </p:nvSpPr>
        <p:spPr>
          <a:xfrm>
            <a:off x="-66726" y="-302980"/>
            <a:ext cx="121920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ts val="2400"/>
            </a:pP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r>
              <a:rPr lang="tr-TR" sz="24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        </a:t>
            </a:r>
            <a:r>
              <a:rPr lang="tr-T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ADD HEADER    </a:t>
            </a:r>
            <a:r>
              <a:rPr lang="tr-TR" sz="6800" b="1" baseline="-10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adway" panose="04040905080B02020502" pitchFamily="82" charset="0"/>
                <a:ea typeface="Times New Roman"/>
                <a:cs typeface="Times New Roman"/>
                <a:sym typeface="Times New Roman"/>
              </a:rPr>
              <a:t>|</a:t>
            </a:r>
            <a:endParaRPr lang="tr-TR" sz="6800" b="1" dirty="0">
              <a:solidFill>
                <a:schemeClr val="dk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ea15ffc163_0_48"/>
          <p:cNvSpPr/>
          <p:nvPr/>
        </p:nvSpPr>
        <p:spPr>
          <a:xfrm>
            <a:off x="3973830" y="556477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2ea15ffc163_0_48"/>
          <p:cNvSpPr txBox="1">
            <a:spLocks noGrp="1"/>
          </p:cNvSpPr>
          <p:nvPr>
            <p:ph type="ctrTitle"/>
          </p:nvPr>
        </p:nvSpPr>
        <p:spPr>
          <a:xfrm>
            <a:off x="288925" y="1657940"/>
            <a:ext cx="11742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1" name="Google Shape;171;g2ea15ffc163_0_48"/>
          <p:cNvSpPr txBox="1">
            <a:spLocks noGrp="1"/>
          </p:cNvSpPr>
          <p:nvPr>
            <p:ph type="subTitle" idx="1"/>
          </p:nvPr>
        </p:nvSpPr>
        <p:spPr>
          <a:xfrm>
            <a:off x="288925" y="265215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will</a:t>
            </a:r>
            <a:r>
              <a:rPr lang="tr-TR" dirty="0" smtClean="0">
                <a:latin typeface="Times New Roman"/>
                <a:ea typeface="Times New Roman"/>
                <a:cs typeface="Times New Roman"/>
                <a:sym typeface="Times New Roman"/>
              </a:rPr>
              <a:t> be </a:t>
            </a:r>
            <a:r>
              <a:rPr lang="tr-TR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used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g2ea15ffc163_0_48"/>
          <p:cNvSpPr txBox="1"/>
          <p:nvPr/>
        </p:nvSpPr>
        <p:spPr>
          <a:xfrm>
            <a:off x="9650731" y="6540920"/>
            <a:ext cx="42651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g2ea15ffc163_0_48"/>
          <p:cNvSpPr/>
          <p:nvPr/>
        </p:nvSpPr>
        <p:spPr>
          <a:xfrm>
            <a:off x="4044755" y="556490"/>
            <a:ext cx="4807200" cy="543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9" name="Google Shape;179;g2ea15ffc163_0_4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25" y="6579075"/>
            <a:ext cx="12191998" cy="425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223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423</Words>
  <Application>Microsoft Office PowerPoint</Application>
  <PresentationFormat>Geniş ekran</PresentationFormat>
  <Paragraphs>99</Paragraphs>
  <Slides>20</Slides>
  <Notes>16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Broadway</vt:lpstr>
      <vt:lpstr>Calibri</vt:lpstr>
      <vt:lpstr>Times New Roman</vt:lpstr>
      <vt:lpstr>Office Theme</vt:lpstr>
      <vt:lpstr>PowerPoint Sunusu</vt:lpstr>
      <vt:lpstr> </vt:lpstr>
      <vt:lpstr> </vt:lpstr>
      <vt:lpstr>PowerPoint Sunusu</vt:lpstr>
      <vt:lpstr>PowerPoint Sunusu</vt:lpstr>
      <vt:lpstr>PowerPoint Sunusu</vt:lpstr>
      <vt:lpstr> </vt:lpstr>
      <vt:lpstr> </vt:lpstr>
      <vt:lpstr> </vt:lpstr>
      <vt:lpstr> </vt:lpstr>
      <vt:lpstr> </vt:lpstr>
      <vt:lpstr> </vt:lpstr>
      <vt:lpstr>PowerPoint Sunusu</vt:lpstr>
      <vt:lpstr>PowerPoint Sunusu</vt:lpstr>
      <vt:lpstr> </vt:lpstr>
      <vt:lpstr> </vt:lpstr>
      <vt:lpstr> </vt:lpstr>
      <vt:lpstr>………….. – …………………………  Since course presentations are private, using the texts and images contained herein on social media or else without permission from the course instructor is against the regulations Law No. 6698. 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bkerigan</dc:creator>
  <cp:lastModifiedBy>kaydemir</cp:lastModifiedBy>
  <cp:revision>47</cp:revision>
  <dcterms:modified xsi:type="dcterms:W3CDTF">2025-01-22T05:58:24Z</dcterms:modified>
</cp:coreProperties>
</file>