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21"/>
  </p:notesMasterIdLst>
  <p:sldIdLst>
    <p:sldId id="277" r:id="rId2"/>
    <p:sldId id="257" r:id="rId3"/>
    <p:sldId id="258" r:id="rId4"/>
    <p:sldId id="259" r:id="rId5"/>
    <p:sldId id="260" r:id="rId6"/>
    <p:sldId id="261" r:id="rId7"/>
    <p:sldId id="262" r:id="rId8"/>
    <p:sldId id="282" r:id="rId9"/>
    <p:sldId id="281" r:id="rId10"/>
    <p:sldId id="280" r:id="rId11"/>
    <p:sldId id="279" r:id="rId12"/>
    <p:sldId id="268" r:id="rId13"/>
    <p:sldId id="269" r:id="rId14"/>
    <p:sldId id="270" r:id="rId15"/>
    <p:sldId id="275" r:id="rId16"/>
    <p:sldId id="272" r:id="rId17"/>
    <p:sldId id="273" r:id="rId18"/>
    <p:sldId id="274" r:id="rId19"/>
    <p:sldId id="278" r:id="rId20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747775"/>
          </p15:clr>
        </p15:guide>
        <p15:guide id="2" pos="3840">
          <p15:clr>
            <a:srgbClr val="747775"/>
          </p15:clr>
        </p15:guide>
      </p15:sldGuideLst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27" roundtripDataSignature="AMtx7mgnAhfbcMY8NdKGRv96miT1UHJcg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2265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B98283-D54F-4C51-9321-1DCDE0975A6A}">
  <a:tblStyle styleId="{5CB98283-D54F-4C51-9321-1DCDE0975A6A}" styleName="Table_0"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  <a:band1H>
      <a:tcTxStyle b="off" i="off"/>
      <a:tcStyle>
        <a:tcBdr/>
      </a:tcStyle>
    </a:band1H>
    <a:band2H>
      <a:tcTxStyle b="off" i="off"/>
      <a:tcStyle>
        <a:tcBdr/>
      </a:tcStyle>
    </a:band2H>
    <a:band1V>
      <a:tcTxStyle b="off" i="off"/>
      <a:tcStyle>
        <a:tcBdr/>
      </a:tcStyle>
    </a:band1V>
    <a:band2V>
      <a:tcTxStyle b="off" i="off"/>
      <a:tcStyle>
        <a:tcBdr/>
      </a:tcStyle>
    </a:band2V>
    <a:lastCol>
      <a:tcTxStyle b="off" i="off"/>
      <a:tcStyle>
        <a:tcBdr/>
      </a:tcStyle>
    </a:lastCol>
    <a:firstCol>
      <a:tcTxStyle b="off" i="off"/>
      <a:tcStyle>
        <a:tcBdr/>
      </a:tcStyle>
    </a:firstCol>
    <a:lastRow>
      <a:tcTxStyle b="off" i="off"/>
      <a:tcStyle>
        <a:tcBdr/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ff" i="off"/>
      <a:tcStyle>
        <a:tcBdr/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25" autoAdjust="0"/>
    <p:restoredTop sz="94660"/>
  </p:normalViewPr>
  <p:slideViewPr>
    <p:cSldViewPr snapToGrid="0">
      <p:cViewPr varScale="1">
        <p:scale>
          <a:sx n="80" d="100"/>
          <a:sy n="80" d="100"/>
        </p:scale>
        <p:origin x="571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7" Type="http://customschemas.google.com/relationships/presentationmetadata" Target="metadata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2ea15ffc163_1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93" name="Google Shape;93;g2ea15ffc163_1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g2ea15ffc163_0_13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  <p:sp>
        <p:nvSpPr>
          <p:cNvPr id="197" name="Google Shape;197;g2ea15ffc163_0_13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20101777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Google Shape;249;g2ea15ffc163_0_1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50" name="Google Shape;250;g2ea15ffc163_0_1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Google Shape;264;g2ea15ffc163_0_16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65" name="Google Shape;265;g2ea15ffc163_0_16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Google Shape;278;g2ea15ffc163_0_1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79" name="Google Shape;279;g2ea15ffc163_0_1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Google Shape;278;g2ea15ffc163_0_1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79" name="Google Shape;279;g2ea15ffc163_0_1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59138386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Google Shape;303;g2ea15ffc163_0_2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304" name="Google Shape;304;g2ea15ffc163_0_2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Google Shape;319;p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320" name="Google Shape;320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" name="Google Shape;328;g2ea15ffc163_0_2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329" name="Google Shape;329;g2ea15ffc163_0_2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02" name="Google Shape;102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18" name="Google Shape;118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2ea15ffc163_0_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33" name="Google Shape;133;g2ea15ffc163_0_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g2ea15ffc163_0_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48" name="Google Shape;148;g2ea15ffc163_0_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g2ea15ffc163_0_4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66" name="Google Shape;166;g2ea15ffc163_0_4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g2ea15ffc163_0_4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66" name="Google Shape;166;g2ea15ffc163_0_4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3669931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g2ea15ffc163_0_4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66" name="Google Shape;166;g2ea15ffc163_0_4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76227727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g2ea15ffc163_0_13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97" name="Google Shape;197;g2ea15ffc163_0_13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8277201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8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18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4" name="Google Shape;14;p1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1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1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8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28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2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2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2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22"/>
          <p:cNvSpPr txBox="1">
            <a:spLocks noGrp="1"/>
          </p:cNvSpPr>
          <p:nvPr>
            <p:ph type="title"/>
          </p:nvPr>
        </p:nvSpPr>
        <p:spPr>
          <a:xfrm>
            <a:off x="1014413" y="272256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2800" b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19" name="Google Shape;19;p22"/>
          <p:cNvSpPr txBox="1">
            <a:spLocks noGrp="1"/>
          </p:cNvSpPr>
          <p:nvPr>
            <p:ph type="body" idx="1"/>
          </p:nvPr>
        </p:nvSpPr>
        <p:spPr>
          <a:xfrm>
            <a:off x="1063624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 dirty="0"/>
          </a:p>
        </p:txBody>
      </p:sp>
      <p:sp>
        <p:nvSpPr>
          <p:cNvPr id="20" name="Google Shape;20;p22"/>
          <p:cNvSpPr txBox="1">
            <a:spLocks noGrp="1"/>
          </p:cNvSpPr>
          <p:nvPr>
            <p:ph type="body" idx="2"/>
          </p:nvPr>
        </p:nvSpPr>
        <p:spPr>
          <a:xfrm>
            <a:off x="1063625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 dirty="0"/>
          </a:p>
        </p:txBody>
      </p:sp>
      <p:sp>
        <p:nvSpPr>
          <p:cNvPr id="21" name="Google Shape;21;p22"/>
          <p:cNvSpPr txBox="1">
            <a:spLocks noGrp="1"/>
          </p:cNvSpPr>
          <p:nvPr>
            <p:ph type="body" idx="3"/>
          </p:nvPr>
        </p:nvSpPr>
        <p:spPr>
          <a:xfrm>
            <a:off x="6346825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 dirty="0"/>
          </a:p>
        </p:txBody>
      </p:sp>
      <p:sp>
        <p:nvSpPr>
          <p:cNvPr id="22" name="Google Shape;22;p22"/>
          <p:cNvSpPr txBox="1">
            <a:spLocks noGrp="1"/>
          </p:cNvSpPr>
          <p:nvPr>
            <p:ph type="body" idx="4"/>
          </p:nvPr>
        </p:nvSpPr>
        <p:spPr>
          <a:xfrm>
            <a:off x="6346825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 dirty="0"/>
          </a:p>
        </p:txBody>
      </p:sp>
      <p:sp>
        <p:nvSpPr>
          <p:cNvPr id="23" name="Google Shape;23;p2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2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2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19"/>
          <p:cNvSpPr txBox="1">
            <a:spLocks noGrp="1"/>
          </p:cNvSpPr>
          <p:nvPr>
            <p:ph type="title"/>
          </p:nvPr>
        </p:nvSpPr>
        <p:spPr>
          <a:xfrm>
            <a:off x="1093694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28" name="Google Shape;28;p19"/>
          <p:cNvSpPr txBox="1">
            <a:spLocks noGrp="1"/>
          </p:cNvSpPr>
          <p:nvPr>
            <p:ph type="body" idx="1"/>
          </p:nvPr>
        </p:nvSpPr>
        <p:spPr>
          <a:xfrm>
            <a:off x="1080247" y="1847850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 dirty="0"/>
          </a:p>
        </p:txBody>
      </p:sp>
      <p:sp>
        <p:nvSpPr>
          <p:cNvPr id="29" name="Google Shape;29;p1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1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20"/>
          <p:cNvSpPr txBox="1">
            <a:spLocks noGrp="1"/>
          </p:cNvSpPr>
          <p:nvPr>
            <p:ph type="title"/>
          </p:nvPr>
        </p:nvSpPr>
        <p:spPr>
          <a:xfrm>
            <a:off x="1091827" y="1673879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41" name="Google Shape;41;p20"/>
          <p:cNvSpPr txBox="1">
            <a:spLocks noGrp="1"/>
          </p:cNvSpPr>
          <p:nvPr>
            <p:ph type="body" idx="1"/>
          </p:nvPr>
        </p:nvSpPr>
        <p:spPr>
          <a:xfrm>
            <a:off x="1091827" y="4526616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 dirty="0"/>
          </a:p>
        </p:txBody>
      </p:sp>
      <p:sp>
        <p:nvSpPr>
          <p:cNvPr id="42" name="Google Shape;42;p2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2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2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23"/>
          <p:cNvSpPr txBox="1">
            <a:spLocks noGrp="1"/>
          </p:cNvSpPr>
          <p:nvPr>
            <p:ph type="title"/>
          </p:nvPr>
        </p:nvSpPr>
        <p:spPr>
          <a:xfrm>
            <a:off x="1138518" y="365125"/>
            <a:ext cx="10215282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47" name="Google Shape;47;p2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2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2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2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2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2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5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25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25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2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2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2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26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26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26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2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2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2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27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2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2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2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2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1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4307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g2ea15ffc163_0_136"/>
          <p:cNvSpPr/>
          <p:nvPr/>
        </p:nvSpPr>
        <p:spPr>
          <a:xfrm>
            <a:off x="3973830" y="556477"/>
            <a:ext cx="4807200" cy="543000"/>
          </a:xfrm>
          <a:prstGeom prst="rect">
            <a:avLst/>
          </a:prstGeom>
          <a:noFill/>
          <a:ln>
            <a:noFill/>
          </a:ln>
          <a:effectLst>
            <a:outerShdw blurRad="50800" dist="38100" dir="10800000" algn="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0" name="Google Shape;200;g2ea15ffc163_0_136"/>
          <p:cNvSpPr txBox="1"/>
          <p:nvPr/>
        </p:nvSpPr>
        <p:spPr>
          <a:xfrm>
            <a:off x="4119804" y="580395"/>
            <a:ext cx="33306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1" name="Google Shape;201;g2ea15ffc163_0_136"/>
          <p:cNvSpPr txBox="1">
            <a:spLocks noGrp="1"/>
          </p:cNvSpPr>
          <p:nvPr>
            <p:ph type="ctrTitle"/>
          </p:nvPr>
        </p:nvSpPr>
        <p:spPr>
          <a:xfrm>
            <a:off x="288925" y="1657940"/>
            <a:ext cx="11742000" cy="238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02" name="Google Shape;202;g2ea15ffc163_0_136"/>
          <p:cNvSpPr txBox="1"/>
          <p:nvPr/>
        </p:nvSpPr>
        <p:spPr>
          <a:xfrm>
            <a:off x="9650731" y="6540920"/>
            <a:ext cx="42651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4" name="Google Shape;204;g2ea15ffc163_0_136"/>
          <p:cNvSpPr/>
          <p:nvPr/>
        </p:nvSpPr>
        <p:spPr>
          <a:xfrm>
            <a:off x="4044755" y="556490"/>
            <a:ext cx="4807200" cy="543000"/>
          </a:xfrm>
          <a:prstGeom prst="rect">
            <a:avLst/>
          </a:prstGeom>
          <a:noFill/>
          <a:ln>
            <a:noFill/>
          </a:ln>
          <a:effectLst>
            <a:outerShdw blurRad="50800" dist="38100" dir="10800000" algn="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" name="Google Shape;171;g2ea15ffc163_0_48"/>
          <p:cNvSpPr txBox="1">
            <a:spLocks noGrp="1"/>
          </p:cNvSpPr>
          <p:nvPr>
            <p:ph type="subTitle" idx="1"/>
          </p:nvPr>
        </p:nvSpPr>
        <p:spPr>
          <a:xfrm>
            <a:off x="1285875" y="2137807"/>
            <a:ext cx="10745050" cy="367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lvl="0" algn="just"/>
            <a:r>
              <a:rPr lang="tr-TR" b="1" dirty="0" err="1">
                <a:latin typeface="Times New Roman"/>
                <a:ea typeface="Times New Roman"/>
                <a:cs typeface="Times New Roman"/>
                <a:sym typeface="Times New Roman"/>
              </a:rPr>
              <a:t>Fixed</a:t>
            </a:r>
            <a:r>
              <a:rPr lang="tr-TR" b="1" dirty="0">
                <a:latin typeface="Times New Roman"/>
                <a:ea typeface="Times New Roman"/>
                <a:cs typeface="Times New Roman"/>
                <a:sym typeface="Times New Roman"/>
              </a:rPr>
              <a:t> Logo</a:t>
            </a:r>
          </a:p>
          <a:p>
            <a:pPr lvl="0" algn="just"/>
            <a:endParaRPr lang="tr-TR" b="1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 algn="just"/>
            <a:r>
              <a:rPr lang="en-US" dirty="0">
                <a:latin typeface="Times New Roman"/>
                <a:ea typeface="Times New Roman"/>
                <a:cs typeface="Times New Roman"/>
                <a:sym typeface="Times New Roman"/>
              </a:rPr>
              <a:t>If you proceed by duplicating these slides, the size of the logo will remain constant.</a:t>
            </a:r>
          </a:p>
          <a:p>
            <a:pPr marL="0" lvl="0" indent="0" algn="just">
              <a:spcBef>
                <a:spcPts val="0"/>
              </a:spcBef>
            </a:pPr>
            <a:endParaRPr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952735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g2ea15ffc163_0_136"/>
          <p:cNvSpPr/>
          <p:nvPr/>
        </p:nvSpPr>
        <p:spPr>
          <a:xfrm>
            <a:off x="3973830" y="556477"/>
            <a:ext cx="4807200" cy="543000"/>
          </a:xfrm>
          <a:prstGeom prst="rect">
            <a:avLst/>
          </a:prstGeom>
          <a:noFill/>
          <a:ln>
            <a:noFill/>
          </a:ln>
          <a:effectLst>
            <a:outerShdw blurRad="50800" dist="38100" dir="10800000" algn="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0" name="Google Shape;200;g2ea15ffc163_0_136"/>
          <p:cNvSpPr txBox="1"/>
          <p:nvPr/>
        </p:nvSpPr>
        <p:spPr>
          <a:xfrm>
            <a:off x="4119804" y="580395"/>
            <a:ext cx="33306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2" name="Google Shape;202;g2ea15ffc163_0_136"/>
          <p:cNvSpPr txBox="1"/>
          <p:nvPr/>
        </p:nvSpPr>
        <p:spPr>
          <a:xfrm>
            <a:off x="9650731" y="6540920"/>
            <a:ext cx="42651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4" name="Google Shape;204;g2ea15ffc163_0_136"/>
          <p:cNvSpPr/>
          <p:nvPr/>
        </p:nvSpPr>
        <p:spPr>
          <a:xfrm>
            <a:off x="4044755" y="556490"/>
            <a:ext cx="4807200" cy="543000"/>
          </a:xfrm>
          <a:prstGeom prst="rect">
            <a:avLst/>
          </a:prstGeom>
          <a:noFill/>
          <a:ln>
            <a:noFill/>
          </a:ln>
          <a:effectLst>
            <a:outerShdw blurRad="50800" dist="38100" dir="10800000" algn="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5" name="Google Shape;205;g2ea15ffc163_0_136"/>
          <p:cNvSpPr txBox="1"/>
          <p:nvPr/>
        </p:nvSpPr>
        <p:spPr>
          <a:xfrm>
            <a:off x="4082250" y="626600"/>
            <a:ext cx="47322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1800" b="1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2" name="Google Shape;171;g2ea15ffc163_0_48"/>
          <p:cNvSpPr txBox="1">
            <a:spLocks noGrp="1"/>
          </p:cNvSpPr>
          <p:nvPr>
            <p:ph type="subTitle" idx="1"/>
          </p:nvPr>
        </p:nvSpPr>
        <p:spPr>
          <a:xfrm>
            <a:off x="1318891" y="1878734"/>
            <a:ext cx="10464390" cy="48130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indent="0" algn="just">
              <a:spcBef>
                <a:spcPts val="0"/>
              </a:spcBef>
            </a:pPr>
            <a:r>
              <a:rPr lang="tr-TR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Adjustable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Logos</a:t>
            </a:r>
          </a:p>
          <a:p>
            <a:pPr marL="0" lvl="0" indent="0" algn="just">
              <a:spcBef>
                <a:spcPts val="0"/>
              </a:spcBef>
            </a:pPr>
            <a:endParaRPr lang="tr-TR" dirty="0" smtClean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  <a:sym typeface="Times New Roman"/>
            </a:endParaRPr>
          </a:p>
          <a:p>
            <a:pPr marL="0" lvl="0" indent="0" algn="just">
              <a:spcBef>
                <a:spcPts val="0"/>
              </a:spcBef>
            </a:pPr>
            <a:r>
              <a:rPr lang="tr-TR" dirty="0" err="1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Every</a:t>
            </a:r>
            <a:r>
              <a:rPr lang="tr-TR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 logo in </a:t>
            </a:r>
            <a:r>
              <a:rPr lang="tr-TR" dirty="0" err="1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this</a:t>
            </a:r>
            <a:r>
              <a:rPr lang="tr-TR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page</a:t>
            </a:r>
            <a:r>
              <a:rPr lang="tr-TR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 is </a:t>
            </a:r>
            <a:r>
              <a:rPr lang="tr-TR" dirty="0" err="1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adjustable</a:t>
            </a:r>
            <a:r>
              <a:rPr lang="tr-TR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. </a:t>
            </a:r>
          </a:p>
          <a:p>
            <a:pPr marL="0" lvl="0" indent="0" algn="just">
              <a:spcBef>
                <a:spcPts val="0"/>
              </a:spcBef>
            </a:pPr>
            <a:r>
              <a:rPr lang="tr-TR" dirty="0" err="1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If</a:t>
            </a:r>
            <a:r>
              <a:rPr lang="tr-TR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you</a:t>
            </a:r>
            <a:r>
              <a:rPr lang="tr-TR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want</a:t>
            </a:r>
            <a:r>
              <a:rPr lang="tr-TR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to</a:t>
            </a:r>
            <a:r>
              <a:rPr lang="tr-TR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go</a:t>
            </a:r>
            <a:r>
              <a:rPr lang="tr-TR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 on </a:t>
            </a:r>
            <a:r>
              <a:rPr lang="tr-TR" dirty="0" err="1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with</a:t>
            </a:r>
            <a:r>
              <a:rPr lang="tr-TR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adjustable</a:t>
            </a:r>
            <a:r>
              <a:rPr lang="tr-TR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 logos, </a:t>
            </a:r>
            <a:r>
              <a:rPr lang="tr-TR" dirty="0" err="1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proceed</a:t>
            </a:r>
            <a:r>
              <a:rPr lang="tr-TR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to</a:t>
            </a:r>
            <a:r>
              <a:rPr lang="tr-TR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duplicate</a:t>
            </a:r>
            <a:r>
              <a:rPr lang="tr-TR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this</a:t>
            </a:r>
            <a:r>
              <a:rPr lang="tr-TR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page</a:t>
            </a:r>
            <a:endParaRPr lang="tr-TR" dirty="0" smtClean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  <a:sym typeface="Times New Roman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0" y="-16931"/>
            <a:ext cx="991892" cy="6858000"/>
          </a:xfrm>
          <a:prstGeom prst="rect">
            <a:avLst/>
          </a:prstGeom>
          <a:solidFill>
            <a:srgbClr val="02265B"/>
          </a:solidFill>
          <a:ln>
            <a:solidFill>
              <a:srgbClr val="02265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0689" y="-169812"/>
            <a:ext cx="1213269" cy="1500414"/>
          </a:xfrm>
          <a:prstGeom prst="rect">
            <a:avLst/>
          </a:prstGeom>
        </p:spPr>
      </p:pic>
      <p:pic>
        <p:nvPicPr>
          <p:cNvPr id="5" name="Resim 4"/>
          <p:cNvPicPr>
            <a:picLocks noChangeAspect="1"/>
          </p:cNvPicPr>
          <p:nvPr/>
        </p:nvPicPr>
        <p:blipFill rotWithShape="1">
          <a:blip r:embed="rId4"/>
          <a:srcRect l="-119" t="61547" r="93327" b="-3814"/>
          <a:stretch/>
        </p:blipFill>
        <p:spPr>
          <a:xfrm>
            <a:off x="37656" y="3599852"/>
            <a:ext cx="854586" cy="30919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5279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g2ea15ffc163_0_149"/>
          <p:cNvSpPr/>
          <p:nvPr/>
        </p:nvSpPr>
        <p:spPr>
          <a:xfrm>
            <a:off x="3973830" y="556477"/>
            <a:ext cx="4807200" cy="543000"/>
          </a:xfrm>
          <a:prstGeom prst="rect">
            <a:avLst/>
          </a:prstGeom>
          <a:noFill/>
          <a:ln>
            <a:noFill/>
          </a:ln>
          <a:effectLst>
            <a:outerShdw blurRad="50800" dist="38100" dir="10800000" algn="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3" name="Google Shape;253;g2ea15ffc163_0_149"/>
          <p:cNvSpPr txBox="1"/>
          <p:nvPr/>
        </p:nvSpPr>
        <p:spPr>
          <a:xfrm>
            <a:off x="4119804" y="580395"/>
            <a:ext cx="33306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4" name="Google Shape;254;g2ea15ffc163_0_149"/>
          <p:cNvSpPr txBox="1">
            <a:spLocks noGrp="1"/>
          </p:cNvSpPr>
          <p:nvPr>
            <p:ph type="body" idx="1"/>
          </p:nvPr>
        </p:nvSpPr>
        <p:spPr>
          <a:xfrm>
            <a:off x="1171574" y="1456250"/>
            <a:ext cx="10778875" cy="494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 sz="2400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55" name="Google Shape;255;g2ea15ffc163_0_149"/>
          <p:cNvSpPr txBox="1"/>
          <p:nvPr/>
        </p:nvSpPr>
        <p:spPr>
          <a:xfrm>
            <a:off x="9650731" y="6540920"/>
            <a:ext cx="42651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7" name="Google Shape;257;g2ea15ffc163_0_149"/>
          <p:cNvSpPr/>
          <p:nvPr/>
        </p:nvSpPr>
        <p:spPr>
          <a:xfrm>
            <a:off x="4044755" y="556490"/>
            <a:ext cx="4807200" cy="543000"/>
          </a:xfrm>
          <a:prstGeom prst="rect">
            <a:avLst/>
          </a:prstGeom>
          <a:noFill/>
          <a:ln>
            <a:noFill/>
          </a:ln>
          <a:effectLst>
            <a:outerShdw blurRad="50800" dist="38100" dir="10800000" algn="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281430" y="-329457"/>
            <a:ext cx="12192000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buSzPts val="2400"/>
            </a:pPr>
            <a:r>
              <a:rPr lang="tr-TR" sz="6800" b="1" baseline="-1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  <a:ea typeface="Times New Roman"/>
                <a:cs typeface="Times New Roman"/>
                <a:sym typeface="Times New Roman"/>
              </a:rPr>
              <a:t>|</a:t>
            </a:r>
            <a:r>
              <a:rPr lang="tr-TR" sz="2400" b="1" baseline="-1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  <a:ea typeface="Times New Roman"/>
                <a:cs typeface="Times New Roman"/>
                <a:sym typeface="Times New Roman"/>
              </a:rPr>
              <a:t>        </a:t>
            </a:r>
            <a:r>
              <a:rPr lang="tr-TR" sz="2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WHAT TO </a:t>
            </a:r>
            <a:r>
              <a:rPr lang="tr-TR" sz="2400" b="1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TAKE HOME?  </a:t>
            </a:r>
            <a:r>
              <a:rPr lang="tr-TR" sz="6800" b="1" baseline="-1000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  <a:ea typeface="Times New Roman"/>
                <a:cs typeface="Times New Roman"/>
                <a:sym typeface="Times New Roman"/>
              </a:rPr>
              <a:t>|</a:t>
            </a:r>
            <a:endParaRPr lang="tr-TR" sz="6800" b="1" dirty="0">
              <a:solidFill>
                <a:schemeClr val="dk1"/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  <a:sym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Google Shape;267;g2ea15ffc163_0_165"/>
          <p:cNvSpPr/>
          <p:nvPr/>
        </p:nvSpPr>
        <p:spPr>
          <a:xfrm>
            <a:off x="3973830" y="556477"/>
            <a:ext cx="4807200" cy="543000"/>
          </a:xfrm>
          <a:prstGeom prst="rect">
            <a:avLst/>
          </a:prstGeom>
          <a:noFill/>
          <a:ln>
            <a:noFill/>
          </a:ln>
          <a:effectLst>
            <a:outerShdw blurRad="50800" dist="38100" dir="10800000" algn="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8" name="Google Shape;268;g2ea15ffc163_0_165"/>
          <p:cNvSpPr txBox="1"/>
          <p:nvPr/>
        </p:nvSpPr>
        <p:spPr>
          <a:xfrm>
            <a:off x="4119804" y="580395"/>
            <a:ext cx="33306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0" name="Google Shape;270;g2ea15ffc163_0_165"/>
          <p:cNvSpPr/>
          <p:nvPr/>
        </p:nvSpPr>
        <p:spPr>
          <a:xfrm>
            <a:off x="4044755" y="556490"/>
            <a:ext cx="4807200" cy="543000"/>
          </a:xfrm>
          <a:prstGeom prst="rect">
            <a:avLst/>
          </a:prstGeom>
          <a:noFill/>
          <a:ln>
            <a:noFill/>
          </a:ln>
          <a:effectLst>
            <a:outerShdw blurRad="50800" dist="38100" dir="10800000" algn="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3" name="Google Shape;273;g2ea15ffc163_0_165"/>
          <p:cNvSpPr txBox="1">
            <a:spLocks noGrp="1"/>
          </p:cNvSpPr>
          <p:nvPr>
            <p:ph type="body" idx="1"/>
          </p:nvPr>
        </p:nvSpPr>
        <p:spPr>
          <a:xfrm>
            <a:off x="1228724" y="1456250"/>
            <a:ext cx="10721725" cy="494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 sz="2400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281430" y="-329457"/>
            <a:ext cx="12192000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buSzPts val="2400"/>
            </a:pPr>
            <a:r>
              <a:rPr lang="tr-TR" sz="6800" b="1" baseline="-1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  <a:ea typeface="Times New Roman"/>
                <a:cs typeface="Times New Roman"/>
                <a:sym typeface="Times New Roman"/>
              </a:rPr>
              <a:t>|</a:t>
            </a:r>
            <a:r>
              <a:rPr lang="tr-TR" sz="2400" b="1" baseline="-1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  <a:ea typeface="Times New Roman"/>
                <a:cs typeface="Times New Roman"/>
                <a:sym typeface="Times New Roman"/>
              </a:rPr>
              <a:t>        </a:t>
            </a:r>
            <a:r>
              <a:rPr lang="tr-TR" sz="2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QUESTIONS AND SUGGESTIONS    </a:t>
            </a:r>
            <a:r>
              <a:rPr lang="tr-TR" sz="6800" b="1" baseline="-1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  <a:ea typeface="Times New Roman"/>
                <a:cs typeface="Times New Roman"/>
                <a:sym typeface="Times New Roman"/>
              </a:rPr>
              <a:t>|</a:t>
            </a:r>
            <a:endParaRPr lang="tr-TR" sz="6800" b="1" dirty="0">
              <a:solidFill>
                <a:schemeClr val="dk1"/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  <a:sym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Google Shape;281;g2ea15ffc163_0_181"/>
          <p:cNvSpPr/>
          <p:nvPr/>
        </p:nvSpPr>
        <p:spPr>
          <a:xfrm>
            <a:off x="3973830" y="556477"/>
            <a:ext cx="4807200" cy="543000"/>
          </a:xfrm>
          <a:prstGeom prst="rect">
            <a:avLst/>
          </a:prstGeom>
          <a:noFill/>
          <a:ln>
            <a:noFill/>
          </a:ln>
          <a:effectLst>
            <a:outerShdw blurRad="50800" dist="38100" dir="10800000" algn="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2" name="Google Shape;282;g2ea15ffc163_0_181"/>
          <p:cNvSpPr txBox="1"/>
          <p:nvPr/>
        </p:nvSpPr>
        <p:spPr>
          <a:xfrm>
            <a:off x="4119804" y="580395"/>
            <a:ext cx="33306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3" name="Google Shape;283;g2ea15ffc163_0_18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85" name="Google Shape;285;g2ea15ffc163_0_181"/>
          <p:cNvSpPr/>
          <p:nvPr/>
        </p:nvSpPr>
        <p:spPr>
          <a:xfrm>
            <a:off x="4044755" y="556490"/>
            <a:ext cx="4807200" cy="543000"/>
          </a:xfrm>
          <a:prstGeom prst="rect">
            <a:avLst/>
          </a:prstGeom>
          <a:noFill/>
          <a:ln>
            <a:noFill/>
          </a:ln>
          <a:effectLst>
            <a:outerShdw blurRad="50800" dist="38100" dir="10800000" algn="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8" name="Google Shape;288;g2ea15ffc163_0_181"/>
          <p:cNvSpPr txBox="1">
            <a:spLocks noGrp="1"/>
          </p:cNvSpPr>
          <p:nvPr>
            <p:ph type="body" idx="1"/>
          </p:nvPr>
        </p:nvSpPr>
        <p:spPr>
          <a:xfrm>
            <a:off x="1276350" y="1456250"/>
            <a:ext cx="10674100" cy="494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 sz="2400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281430" y="-329457"/>
            <a:ext cx="12192000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buSzPts val="2400"/>
            </a:pPr>
            <a:r>
              <a:rPr lang="tr-TR" sz="6800" b="1" baseline="-1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  <a:ea typeface="Times New Roman"/>
                <a:cs typeface="Times New Roman"/>
                <a:sym typeface="Times New Roman"/>
              </a:rPr>
              <a:t>|</a:t>
            </a:r>
            <a:r>
              <a:rPr lang="tr-TR" sz="2400" b="1" baseline="-1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  <a:ea typeface="Times New Roman"/>
                <a:cs typeface="Times New Roman"/>
                <a:sym typeface="Times New Roman"/>
              </a:rPr>
              <a:t>        </a:t>
            </a:r>
            <a:r>
              <a:rPr lang="tr-TR" sz="2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RECOMMENDED DAILY STUDIES    </a:t>
            </a:r>
            <a:r>
              <a:rPr lang="tr-TR" sz="6800" b="1" baseline="-1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  <a:ea typeface="Times New Roman"/>
                <a:cs typeface="Times New Roman"/>
                <a:sym typeface="Times New Roman"/>
              </a:rPr>
              <a:t>|</a:t>
            </a:r>
            <a:endParaRPr lang="tr-TR" sz="6800" b="1" dirty="0">
              <a:solidFill>
                <a:schemeClr val="dk1"/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  <a:sym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Google Shape;281;g2ea15ffc163_0_181"/>
          <p:cNvSpPr/>
          <p:nvPr/>
        </p:nvSpPr>
        <p:spPr>
          <a:xfrm>
            <a:off x="3973830" y="556477"/>
            <a:ext cx="4807200" cy="543000"/>
          </a:xfrm>
          <a:prstGeom prst="rect">
            <a:avLst/>
          </a:prstGeom>
          <a:noFill/>
          <a:ln>
            <a:noFill/>
          </a:ln>
          <a:effectLst>
            <a:outerShdw blurRad="50800" dist="38100" dir="10800000" algn="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2" name="Google Shape;282;g2ea15ffc163_0_181"/>
          <p:cNvSpPr txBox="1"/>
          <p:nvPr/>
        </p:nvSpPr>
        <p:spPr>
          <a:xfrm>
            <a:off x="4119804" y="580395"/>
            <a:ext cx="33306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3" name="Google Shape;283;g2ea15ffc163_0_18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endParaRPr dirty="0" smtClean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endParaRPr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2" name="Dikdörtgen 11"/>
          <p:cNvSpPr/>
          <p:nvPr/>
        </p:nvSpPr>
        <p:spPr>
          <a:xfrm>
            <a:off x="0" y="-173658"/>
            <a:ext cx="12192000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SzPts val="2400"/>
            </a:pPr>
            <a:r>
              <a:rPr lang="tr-TR" sz="6800" b="1" baseline="-10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  <a:ea typeface="Times New Roman"/>
                <a:cs typeface="Times New Roman"/>
                <a:sym typeface="Times New Roman"/>
              </a:rPr>
              <a:t>|</a:t>
            </a:r>
            <a:r>
              <a:rPr lang="tr-TR" sz="2400" b="1" baseline="-10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  <a:ea typeface="Times New Roman"/>
                <a:cs typeface="Times New Roman"/>
                <a:sym typeface="Times New Roman"/>
              </a:rPr>
              <a:t>        </a:t>
            </a:r>
            <a:r>
              <a:rPr lang="tr-TR" sz="24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REFERENCES    </a:t>
            </a:r>
            <a:r>
              <a:rPr lang="tr-TR" sz="6800" b="1" baseline="-1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  <a:ea typeface="Times New Roman"/>
                <a:cs typeface="Times New Roman"/>
                <a:sym typeface="Times New Roman"/>
              </a:rPr>
              <a:t>|</a:t>
            </a:r>
            <a:endParaRPr lang="tr-TR" sz="6800" b="1" dirty="0">
              <a:solidFill>
                <a:schemeClr val="dk1"/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991118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Google Shape;306;g2ea15ffc163_0_213"/>
          <p:cNvSpPr/>
          <p:nvPr/>
        </p:nvSpPr>
        <p:spPr>
          <a:xfrm>
            <a:off x="3973830" y="556477"/>
            <a:ext cx="4807200" cy="543000"/>
          </a:xfrm>
          <a:prstGeom prst="rect">
            <a:avLst/>
          </a:prstGeom>
          <a:noFill/>
          <a:ln>
            <a:noFill/>
          </a:ln>
          <a:effectLst>
            <a:outerShdw blurRad="50800" dist="38100" dir="10800000" algn="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7" name="Google Shape;307;g2ea15ffc163_0_213"/>
          <p:cNvSpPr txBox="1"/>
          <p:nvPr/>
        </p:nvSpPr>
        <p:spPr>
          <a:xfrm>
            <a:off x="4119804" y="580395"/>
            <a:ext cx="33306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8" name="Google Shape;308;g2ea15ffc163_0_21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09" name="Google Shape;309;g2ea15ffc163_0_213"/>
          <p:cNvSpPr txBox="1"/>
          <p:nvPr/>
        </p:nvSpPr>
        <p:spPr>
          <a:xfrm>
            <a:off x="9650731" y="6540920"/>
            <a:ext cx="42651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1" name="Google Shape;311;g2ea15ffc163_0_213"/>
          <p:cNvSpPr/>
          <p:nvPr/>
        </p:nvSpPr>
        <p:spPr>
          <a:xfrm>
            <a:off x="4044755" y="556490"/>
            <a:ext cx="4807200" cy="543000"/>
          </a:xfrm>
          <a:prstGeom prst="rect">
            <a:avLst/>
          </a:prstGeom>
          <a:noFill/>
          <a:ln>
            <a:noFill/>
          </a:ln>
          <a:effectLst>
            <a:outerShdw blurRad="50800" dist="38100" dir="10800000" algn="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5" name="Google Shape;315;g2ea15ffc163_0_213"/>
          <p:cNvSpPr txBox="1">
            <a:spLocks noGrp="1"/>
          </p:cNvSpPr>
          <p:nvPr>
            <p:ph type="body" idx="1"/>
          </p:nvPr>
        </p:nvSpPr>
        <p:spPr>
          <a:xfrm>
            <a:off x="1095374" y="1456250"/>
            <a:ext cx="10855075" cy="494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 sz="2400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2" name="Dikdörtgen 11"/>
          <p:cNvSpPr/>
          <p:nvPr/>
        </p:nvSpPr>
        <p:spPr>
          <a:xfrm>
            <a:off x="281430" y="-329457"/>
            <a:ext cx="12192000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buSzPts val="2400"/>
            </a:pPr>
            <a:r>
              <a:rPr lang="tr-TR" sz="6800" b="1" baseline="-1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  <a:ea typeface="Times New Roman"/>
                <a:cs typeface="Times New Roman"/>
                <a:sym typeface="Times New Roman"/>
              </a:rPr>
              <a:t>|</a:t>
            </a:r>
            <a:r>
              <a:rPr lang="tr-TR" sz="2400" b="1" baseline="-1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  <a:ea typeface="Times New Roman"/>
                <a:cs typeface="Times New Roman"/>
                <a:sym typeface="Times New Roman"/>
              </a:rPr>
              <a:t>        </a:t>
            </a:r>
            <a:r>
              <a:rPr lang="tr-TR" sz="2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ABOUT THE NEXT WEEK    </a:t>
            </a:r>
            <a:r>
              <a:rPr lang="tr-TR" sz="6800" b="1" baseline="-1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  <a:ea typeface="Times New Roman"/>
                <a:cs typeface="Times New Roman"/>
                <a:sym typeface="Times New Roman"/>
              </a:rPr>
              <a:t>|</a:t>
            </a:r>
            <a:endParaRPr lang="tr-TR" sz="6800" b="1" dirty="0">
              <a:solidFill>
                <a:schemeClr val="dk1"/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  <a:sym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Google Shape;322;p14"/>
          <p:cNvSpPr/>
          <p:nvPr/>
        </p:nvSpPr>
        <p:spPr>
          <a:xfrm>
            <a:off x="3973830" y="556477"/>
            <a:ext cx="4807132" cy="542981"/>
          </a:xfrm>
          <a:prstGeom prst="rect">
            <a:avLst/>
          </a:prstGeom>
          <a:noFill/>
          <a:ln>
            <a:noFill/>
          </a:ln>
          <a:effectLst>
            <a:outerShdw blurRad="50800" dist="38100" dir="10800000" algn="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3" name="Google Shape;323;p14"/>
          <p:cNvSpPr txBox="1">
            <a:spLocks noGrp="1"/>
          </p:cNvSpPr>
          <p:nvPr>
            <p:ph type="ctrTitle"/>
          </p:nvPr>
        </p:nvSpPr>
        <p:spPr>
          <a:xfrm>
            <a:off x="1152524" y="3175001"/>
            <a:ext cx="10859317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lvl="0">
              <a:lnSpc>
                <a:spcPct val="100000"/>
              </a:lnSpc>
            </a:pPr>
            <a:r>
              <a:rPr lang="tr-TR" sz="280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………….. – …………………………</a:t>
            </a:r>
            <a:br>
              <a:rPr lang="tr-TR" sz="280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tr-TR" sz="280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/>
            </a:r>
            <a:br>
              <a:rPr lang="tr-TR" sz="280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-US" sz="280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Since course presentations are private, using the texts and images contained herein on social media or </a:t>
            </a:r>
            <a:r>
              <a:rPr lang="tr-TR" sz="2800" dirty="0" smtClean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else </a:t>
            </a:r>
            <a:r>
              <a:rPr lang="en-US" sz="2800" dirty="0" smtClean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without </a:t>
            </a:r>
            <a:r>
              <a:rPr lang="en-US" sz="280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permission from the course instructor is against the regulations </a:t>
            </a:r>
            <a:r>
              <a:rPr lang="en-US" sz="2800" dirty="0" smtClean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Law </a:t>
            </a:r>
            <a:r>
              <a:rPr lang="en-US" sz="2800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No. 6698.</a:t>
            </a:r>
            <a:r>
              <a:rPr lang="tr-TR" sz="280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/>
            </a:r>
            <a:br>
              <a:rPr lang="tr-TR" sz="280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endParaRPr sz="28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" name="Google Shape;331;g2ea15ffc163_0_229"/>
          <p:cNvSpPr/>
          <p:nvPr/>
        </p:nvSpPr>
        <p:spPr>
          <a:xfrm>
            <a:off x="1263287" y="2109019"/>
            <a:ext cx="4807200" cy="4288500"/>
          </a:xfrm>
          <a:prstGeom prst="rect">
            <a:avLst/>
          </a:prstGeom>
          <a:noFill/>
          <a:ln>
            <a:noFill/>
          </a:ln>
          <a:effectLst>
            <a:outerShdw blurRad="50800" dist="38100" dir="10800000" algn="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2" name="Google Shape;332;g2ea15ffc163_0_229"/>
          <p:cNvSpPr txBox="1"/>
          <p:nvPr/>
        </p:nvSpPr>
        <p:spPr>
          <a:xfrm>
            <a:off x="321014" y="2615499"/>
            <a:ext cx="49902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tr-TR"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8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3" name="Google Shape;333;g2ea15ffc163_0_229"/>
          <p:cNvSpPr/>
          <p:nvPr/>
        </p:nvSpPr>
        <p:spPr>
          <a:xfrm>
            <a:off x="6203330" y="2200217"/>
            <a:ext cx="4807200" cy="4288500"/>
          </a:xfrm>
          <a:prstGeom prst="rect">
            <a:avLst/>
          </a:prstGeom>
          <a:noFill/>
          <a:ln>
            <a:noFill/>
          </a:ln>
          <a:effectLst>
            <a:outerShdw blurRad="50800" dist="38100" dir="10800000" algn="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4" name="Google Shape;334;g2ea15ffc163_0_229"/>
          <p:cNvSpPr txBox="1"/>
          <p:nvPr/>
        </p:nvSpPr>
        <p:spPr>
          <a:xfrm>
            <a:off x="457199" y="2332814"/>
            <a:ext cx="7976700" cy="34162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1" u="none" strike="noStrike" cap="none" dirty="0">
              <a:solidFill>
                <a:srgbClr val="17265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1" u="sng" strike="noStrike" cap="none" dirty="0">
              <a:solidFill>
                <a:srgbClr val="17265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tr-TR" sz="2400" b="0" i="1" u="sng" strike="noStrike" cap="none" dirty="0" smtClean="0">
                <a:solidFill>
                  <a:srgbClr val="17265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Not: </a:t>
            </a:r>
            <a:r>
              <a:rPr lang="tr-TR" sz="2400" i="1" dirty="0" err="1" smtClean="0">
                <a:solidFill>
                  <a:srgbClr val="17265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Quotes</a:t>
            </a:r>
            <a:r>
              <a:rPr lang="tr-TR" sz="2400" b="0" i="1" strike="noStrike" cap="none" dirty="0" smtClean="0">
                <a:solidFill>
                  <a:srgbClr val="17265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tr-TR" sz="2400" b="0" i="1" strike="noStrike" cap="none" dirty="0" err="1" smtClean="0">
                <a:solidFill>
                  <a:srgbClr val="17265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from</a:t>
            </a:r>
            <a:r>
              <a:rPr lang="tr-TR" sz="2400" b="0" i="1" strike="noStrike" cap="none" dirty="0" smtClean="0">
                <a:solidFill>
                  <a:srgbClr val="17265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ATATÜRK can be </a:t>
            </a:r>
            <a:r>
              <a:rPr lang="tr-TR" sz="2400" b="0" i="1" strike="noStrike" cap="none" dirty="0" err="1" smtClean="0">
                <a:solidFill>
                  <a:srgbClr val="17265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added</a:t>
            </a:r>
            <a:r>
              <a:rPr lang="tr-TR" sz="2400" b="0" i="1" strike="noStrike" cap="none" dirty="0" smtClean="0">
                <a:solidFill>
                  <a:srgbClr val="17265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tr-TR" sz="2400" b="0" i="1" strike="noStrike" cap="none" dirty="0" err="1" smtClean="0">
                <a:solidFill>
                  <a:srgbClr val="17265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weekly</a:t>
            </a:r>
            <a:r>
              <a:rPr lang="tr-TR" sz="2400" b="0" i="1" strike="noStrike" cap="none" dirty="0" smtClean="0">
                <a:solidFill>
                  <a:srgbClr val="17265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</a:t>
            </a:r>
            <a:endParaRPr sz="2400" b="0" i="1" strike="noStrike" cap="none" dirty="0">
              <a:solidFill>
                <a:srgbClr val="17265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1" u="sng" strike="noStrike" cap="none" dirty="0">
              <a:solidFill>
                <a:srgbClr val="17265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1" u="sng" strike="noStrike" cap="none" dirty="0">
              <a:solidFill>
                <a:srgbClr val="17265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1" u="sng" strike="noStrike" cap="none" dirty="0">
              <a:solidFill>
                <a:srgbClr val="17265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1" u="sng" strike="noStrike" cap="none" dirty="0">
              <a:solidFill>
                <a:srgbClr val="17265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1" u="sng" strike="noStrike" cap="none" dirty="0">
              <a:solidFill>
                <a:srgbClr val="17265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 dirty="0">
              <a:solidFill>
                <a:srgbClr val="B9353B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35" name="Google Shape;335;g2ea15ffc163_0_229" descr="kişi, şahıs, insan yüzü, giyim, askeri üniforma içeren bir resim&#10;&#10;Açıklama otomatik olarak oluşturuldu"/>
          <p:cNvPicPr preferRelativeResize="0"/>
          <p:nvPr/>
        </p:nvPicPr>
        <p:blipFill rotWithShape="1">
          <a:blip r:embed="rId3">
            <a:alphaModFix/>
          </a:blip>
          <a:srcRect l="16533"/>
          <a:stretch/>
        </p:blipFill>
        <p:spPr>
          <a:xfrm>
            <a:off x="8511347" y="1597797"/>
            <a:ext cx="3570201" cy="462070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5017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2ea15ffc163_1_5"/>
          <p:cNvSpPr/>
          <p:nvPr/>
        </p:nvSpPr>
        <p:spPr>
          <a:xfrm>
            <a:off x="6203330" y="2200217"/>
            <a:ext cx="4807200" cy="4288500"/>
          </a:xfrm>
          <a:prstGeom prst="rect">
            <a:avLst/>
          </a:prstGeom>
          <a:noFill/>
          <a:ln>
            <a:noFill/>
          </a:ln>
          <a:effectLst>
            <a:outerShdw blurRad="50800" dist="38100" dir="10800000" algn="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96" name="Google Shape;96;g2ea15ffc163_1_5"/>
          <p:cNvGraphicFramePr/>
          <p:nvPr>
            <p:extLst>
              <p:ext uri="{D42A27DB-BD31-4B8C-83A1-F6EECF244321}">
                <p14:modId xmlns:p14="http://schemas.microsoft.com/office/powerpoint/2010/main" val="2112158218"/>
              </p:ext>
            </p:extLst>
          </p:nvPr>
        </p:nvGraphicFramePr>
        <p:xfrm>
          <a:off x="1218850" y="1280389"/>
          <a:ext cx="11925600" cy="5039075"/>
        </p:xfrm>
        <a:graphic>
          <a:graphicData uri="http://schemas.openxmlformats.org/drawingml/2006/table">
            <a:tbl>
              <a:tblPr>
                <a:noFill/>
                <a:tableStyleId>{5CB98283-D54F-4C51-9321-1DCDE0975A6A}</a:tableStyleId>
              </a:tblPr>
              <a:tblGrid>
                <a:gridCol w="3315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0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097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527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lang="tr-TR" sz="1800" b="1" i="0" u="none" strike="noStrike" cap="none" dirty="0" smtClean="0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Name</a:t>
                      </a:r>
                      <a:r>
                        <a:rPr lang="tr-TR" sz="1800" b="1" i="0" u="none" strike="noStrike" cap="none" baseline="0" dirty="0" smtClean="0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of </a:t>
                      </a:r>
                      <a:r>
                        <a:rPr lang="tr-TR" sz="1800" b="1" i="0" u="none" strike="noStrike" cap="none" baseline="0" dirty="0" err="1" smtClean="0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Department</a:t>
                      </a:r>
                      <a:endParaRPr sz="1800" b="1" i="0" u="none" strike="noStrike" cap="none" dirty="0">
                        <a:solidFill>
                          <a:srgbClr val="1E284D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lang="tr-TR" sz="2200" u="none" strike="noStrike" cap="none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: </a:t>
                      </a:r>
                      <a:endParaRPr sz="2200" i="0" u="none" strike="noStrike" cap="none">
                        <a:solidFill>
                          <a:srgbClr val="1E284D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27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lang="tr-TR" sz="1800" b="1" u="none" strike="noStrike" cap="none" dirty="0" smtClean="0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Course </a:t>
                      </a:r>
                      <a:r>
                        <a:rPr lang="tr-TR" sz="1800" b="1" u="none" strike="noStrike" cap="none" dirty="0" err="1" smtClean="0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Code</a:t>
                      </a:r>
                      <a:r>
                        <a:rPr lang="tr-TR" sz="1800" b="1" u="none" strike="noStrike" cap="none" dirty="0" smtClean="0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</a:t>
                      </a:r>
                      <a:r>
                        <a:rPr lang="tr-TR" sz="1800" b="1" u="none" strike="noStrike" cap="none" dirty="0" err="1" smtClean="0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and</a:t>
                      </a:r>
                      <a:r>
                        <a:rPr lang="tr-TR" sz="1800" b="1" u="none" strike="noStrike" cap="none" baseline="0" dirty="0" smtClean="0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Name</a:t>
                      </a:r>
                      <a:endParaRPr sz="1800" b="1" i="0" u="none" strike="noStrike" cap="none" dirty="0">
                        <a:solidFill>
                          <a:srgbClr val="1E284D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lang="tr-TR" sz="2200" u="none" strike="noStrike" cap="none" dirty="0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:</a:t>
                      </a:r>
                      <a:endParaRPr sz="2200" i="0" u="none" strike="noStrike" cap="none" dirty="0">
                        <a:solidFill>
                          <a:srgbClr val="1E284D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endParaRPr sz="2400" i="0" u="none" strike="noStrike" cap="none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27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lang="tr-TR" sz="1800" b="1" i="0" u="none" strike="noStrike" cap="none" dirty="0" smtClean="0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Course </a:t>
                      </a:r>
                      <a:r>
                        <a:rPr lang="tr-TR" sz="1800" b="1" i="0" u="none" strike="noStrike" cap="none" dirty="0" err="1" smtClean="0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Week</a:t>
                      </a:r>
                      <a:endParaRPr sz="1800" b="1" i="0" u="none" strike="noStrike" cap="none" dirty="0">
                        <a:solidFill>
                          <a:srgbClr val="1E284D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lang="tr-TR" sz="2200" u="none" strike="noStrike" cap="none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:</a:t>
                      </a:r>
                      <a:endParaRPr sz="2200" i="0" u="none" strike="noStrike" cap="none">
                        <a:solidFill>
                          <a:srgbClr val="1E284D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endParaRPr sz="2400" i="0" u="none" strike="noStrike" cap="none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27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lang="tr-TR" sz="1800" b="1" u="none" strike="noStrike" cap="none" baseline="0" dirty="0" smtClean="0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Course </a:t>
                      </a:r>
                      <a:r>
                        <a:rPr lang="tr-TR" sz="1800" b="1" u="none" strike="noStrike" cap="none" baseline="0" dirty="0" err="1" smtClean="0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Day</a:t>
                      </a:r>
                      <a:r>
                        <a:rPr lang="tr-TR" sz="1800" b="1" u="none" strike="noStrike" cap="none" baseline="0" dirty="0" smtClean="0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</a:t>
                      </a:r>
                      <a:r>
                        <a:rPr lang="tr-TR" sz="1800" b="1" u="none" strike="noStrike" cap="none" baseline="0" dirty="0" err="1" smtClean="0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and</a:t>
                      </a:r>
                      <a:r>
                        <a:rPr lang="tr-TR" sz="1800" b="1" u="none" strike="noStrike" cap="none" baseline="0" dirty="0" smtClean="0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Time</a:t>
                      </a:r>
                      <a:endParaRPr sz="1800" b="1" u="none" strike="noStrike" cap="none" dirty="0">
                        <a:solidFill>
                          <a:srgbClr val="1E284D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lang="tr-TR" sz="2200" u="none" strike="noStrike" cap="none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:</a:t>
                      </a:r>
                      <a:endParaRPr sz="2200" i="0" u="none" strike="noStrike" cap="none">
                        <a:solidFill>
                          <a:srgbClr val="1E284D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endParaRPr sz="2400" i="0" u="none" strike="noStrike" cap="none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64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lang="tr-TR" sz="1800" b="1" i="0" u="none" strike="noStrike" cap="none" dirty="0" smtClean="0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Course </a:t>
                      </a:r>
                      <a:r>
                        <a:rPr lang="tr-TR" sz="1800" b="1" i="0" u="none" strike="noStrike" cap="none" dirty="0" err="1" smtClean="0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Credit</a:t>
                      </a:r>
                      <a:r>
                        <a:rPr lang="tr-TR" sz="1800" b="1" i="0" u="none" strike="noStrike" cap="none" dirty="0" smtClean="0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/ACTS</a:t>
                      </a:r>
                      <a:r>
                        <a:rPr lang="tr-TR" sz="1800" b="1" i="0" u="none" strike="noStrike" cap="none" baseline="0" dirty="0" smtClean="0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Information</a:t>
                      </a:r>
                      <a:endParaRPr sz="1800" b="1" i="0" u="none" strike="noStrike" cap="none" dirty="0">
                        <a:solidFill>
                          <a:srgbClr val="1E284D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lang="tr-TR" sz="2200" u="none" strike="noStrike" cap="none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:</a:t>
                      </a:r>
                      <a:endParaRPr sz="2200" i="0" u="none" strike="noStrike" cap="none">
                        <a:solidFill>
                          <a:srgbClr val="1E284D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endParaRPr sz="2400" i="0" u="none" strike="noStrike" cap="none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27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lang="tr-TR" sz="1800" b="1" u="none" strike="noStrike" cap="none" dirty="0" err="1" smtClean="0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Examination</a:t>
                      </a:r>
                      <a:r>
                        <a:rPr lang="tr-TR" sz="1800" b="1" u="none" strike="noStrike" cap="none" baseline="0" dirty="0" smtClean="0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</a:t>
                      </a:r>
                      <a:r>
                        <a:rPr lang="tr-TR" sz="1800" b="1" u="none" strike="noStrike" cap="none" baseline="0" dirty="0" err="1" smtClean="0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Type</a:t>
                      </a:r>
                      <a:r>
                        <a:rPr lang="tr-TR" sz="1800" b="1" u="none" strike="noStrike" cap="none" baseline="0" dirty="0" smtClean="0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</a:t>
                      </a:r>
                      <a:r>
                        <a:rPr lang="tr-TR" sz="1800" b="1" u="none" strike="noStrike" cap="none" baseline="0" dirty="0" err="1" smtClean="0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and</a:t>
                      </a:r>
                      <a:r>
                        <a:rPr lang="tr-TR" sz="1800" b="1" u="none" strike="noStrike" cap="none" baseline="0" dirty="0" smtClean="0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</a:t>
                      </a:r>
                      <a:r>
                        <a:rPr lang="tr-TR" sz="1800" b="1" u="none" strike="noStrike" cap="none" dirty="0" err="1" smtClean="0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Gradings</a:t>
                      </a:r>
                      <a:endParaRPr sz="1800" b="1" i="0" u="none" strike="noStrike" cap="none" dirty="0">
                        <a:solidFill>
                          <a:srgbClr val="1E284D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lang="tr-TR" sz="2200" u="none" strike="noStrike" cap="none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:</a:t>
                      </a:r>
                      <a:endParaRPr sz="2200" i="0" u="none" strike="noStrike" cap="none">
                        <a:solidFill>
                          <a:srgbClr val="1E284D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endParaRPr sz="2400" i="0" u="none" strike="noStrike" cap="none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27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lang="tr-TR" sz="1800" b="1" i="0" u="none" strike="noStrike" cap="none" dirty="0" err="1" smtClean="0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Instructor’s</a:t>
                      </a:r>
                      <a:r>
                        <a:rPr lang="tr-TR" sz="1800" b="1" i="0" u="none" strike="noStrike" cap="none" dirty="0" smtClean="0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Name</a:t>
                      </a:r>
                      <a:r>
                        <a:rPr lang="tr-TR" sz="1800" b="1" i="0" u="none" strike="noStrike" cap="none" baseline="0" dirty="0" smtClean="0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&amp;</a:t>
                      </a:r>
                      <a:r>
                        <a:rPr lang="tr-TR" sz="1800" b="1" i="0" u="none" strike="noStrike" cap="none" dirty="0" smtClean="0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</a:t>
                      </a:r>
                      <a:r>
                        <a:rPr lang="tr-TR" sz="1800" b="1" i="0" u="none" strike="noStrike" cap="none" dirty="0" err="1" smtClean="0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Surname</a:t>
                      </a:r>
                      <a:endParaRPr sz="1800" b="1" i="0" u="none" strike="noStrike" cap="none" dirty="0">
                        <a:solidFill>
                          <a:srgbClr val="1E284D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lang="tr-TR" sz="2200" u="none" strike="noStrike" cap="none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:</a:t>
                      </a:r>
                      <a:endParaRPr sz="2200" i="0" u="none" strike="noStrike" cap="none">
                        <a:solidFill>
                          <a:srgbClr val="1E284D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endParaRPr sz="2400" i="0" u="none" strike="noStrike" cap="none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27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lang="tr-TR" sz="1800" b="1" u="none" strike="noStrike" cap="none" dirty="0" smtClean="0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E-mail</a:t>
                      </a:r>
                      <a:r>
                        <a:rPr lang="tr-TR" sz="1800" b="1" u="none" strike="noStrike" cap="none" baseline="0" dirty="0" smtClean="0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&amp; Phone:</a:t>
                      </a:r>
                      <a:endParaRPr sz="1800" b="1" i="0" u="none" strike="noStrike" cap="none" dirty="0">
                        <a:solidFill>
                          <a:srgbClr val="1E284D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lang="tr-TR" sz="2200" u="none" strike="noStrike" cap="none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:</a:t>
                      </a:r>
                      <a:endParaRPr sz="2200" i="0" u="none" strike="noStrike" cap="none">
                        <a:solidFill>
                          <a:srgbClr val="1E284D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endParaRPr sz="2400" i="0" u="none" strike="noStrike" cap="none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27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lang="tr-TR" sz="1800" b="1" u="none" strike="noStrike" cap="none" dirty="0" err="1" smtClean="0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Instructor’s</a:t>
                      </a:r>
                      <a:r>
                        <a:rPr lang="tr-TR" sz="1800" b="1" u="none" strike="noStrike" cap="none" dirty="0" smtClean="0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</a:t>
                      </a:r>
                      <a:r>
                        <a:rPr lang="tr-TR" sz="1800" b="1" u="none" strike="noStrike" cap="none" dirty="0" err="1" smtClean="0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Room</a:t>
                      </a:r>
                      <a:endParaRPr sz="1800" b="1" i="0" u="none" strike="noStrike" cap="none" dirty="0">
                        <a:solidFill>
                          <a:srgbClr val="1E284D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lang="tr-TR" sz="2200" u="none" strike="noStrike" cap="none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:</a:t>
                      </a:r>
                      <a:endParaRPr sz="2200" i="0" u="none" strike="noStrike" cap="none">
                        <a:solidFill>
                          <a:srgbClr val="1E284D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endParaRPr sz="2400" i="0" u="none" strike="noStrike" cap="none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27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lang="tr-TR" sz="1800" b="1" i="0" u="none" strike="noStrike" cap="none" dirty="0" smtClean="0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Office </a:t>
                      </a:r>
                      <a:r>
                        <a:rPr lang="tr-TR" sz="1800" b="1" i="0" u="none" strike="noStrike" cap="none" dirty="0" err="1" smtClean="0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Hours</a:t>
                      </a:r>
                      <a:endParaRPr sz="1800" b="1" i="0" u="none" strike="noStrike" cap="none" dirty="0">
                        <a:solidFill>
                          <a:srgbClr val="1E284D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lang="tr-TR" sz="2200" u="none" strike="noStrike" cap="none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:</a:t>
                      </a:r>
                      <a:endParaRPr sz="2200" i="0" u="none" strike="noStrike" cap="none">
                        <a:solidFill>
                          <a:srgbClr val="1E284D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endParaRPr sz="2400" i="0" u="none" strike="noStrike" cap="none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27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lang="tr-TR" sz="1800" b="1" u="none" strike="noStrike" cap="none" dirty="0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GBS </a:t>
                      </a:r>
                      <a:r>
                        <a:rPr lang="tr-TR" sz="1800" b="1" u="none" strike="noStrike" cap="none" dirty="0" smtClean="0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Link </a:t>
                      </a:r>
                      <a:endParaRPr sz="1800" b="1" i="0" u="none" strike="noStrike" cap="none" dirty="0">
                        <a:solidFill>
                          <a:srgbClr val="1E284D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lang="tr-TR" sz="2200" u="none" strike="noStrike" cap="none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:</a:t>
                      </a:r>
                      <a:endParaRPr sz="2200" i="0" u="none" strike="noStrike" cap="none">
                        <a:solidFill>
                          <a:srgbClr val="1E284D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endParaRPr sz="2400" i="0" u="none" strike="noStrike" cap="none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527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lang="tr-TR" sz="1800" b="1" u="none" strike="noStrike" cap="none" dirty="0" smtClean="0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ALMS Link</a:t>
                      </a:r>
                      <a:endParaRPr sz="1800" b="1" i="0" u="none" strike="noStrike" cap="none" dirty="0">
                        <a:solidFill>
                          <a:srgbClr val="1E284D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lang="tr-TR" sz="2200" u="none" strike="noStrike" cap="none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:</a:t>
                      </a:r>
                      <a:endParaRPr sz="2200" i="0" u="none" strike="noStrike" cap="none">
                        <a:solidFill>
                          <a:srgbClr val="1E284D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endParaRPr sz="2400" i="0" u="none" strike="noStrike" cap="none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527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lang="tr-TR" sz="1800" b="1" u="none" strike="noStrike" cap="none" dirty="0" smtClean="0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AVESIS Link</a:t>
                      </a:r>
                      <a:endParaRPr sz="1800" b="1" i="0" u="none" strike="noStrike" cap="none" dirty="0">
                        <a:solidFill>
                          <a:srgbClr val="1E284D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lang="tr-TR" sz="2200" u="none" strike="noStrike" cap="none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:</a:t>
                      </a:r>
                      <a:endParaRPr sz="2200" i="0" u="none" strike="noStrike" cap="none">
                        <a:solidFill>
                          <a:srgbClr val="1E284D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endParaRPr sz="2400" i="0" u="none" strike="noStrike" cap="none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4"/>
          <p:cNvSpPr txBox="1">
            <a:spLocks noGrp="1"/>
          </p:cNvSpPr>
          <p:nvPr>
            <p:ph type="body" idx="1"/>
          </p:nvPr>
        </p:nvSpPr>
        <p:spPr>
          <a:xfrm>
            <a:off x="1114699" y="1681163"/>
            <a:ext cx="5157900" cy="82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 dirty="0"/>
          </a:p>
        </p:txBody>
      </p:sp>
      <p:sp>
        <p:nvSpPr>
          <p:cNvPr id="107" name="Google Shape;107;p4"/>
          <p:cNvSpPr txBox="1"/>
          <p:nvPr/>
        </p:nvSpPr>
        <p:spPr>
          <a:xfrm>
            <a:off x="9650731" y="6540920"/>
            <a:ext cx="42651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" name="Google Shape;108;p4"/>
          <p:cNvSpPr txBox="1">
            <a:spLocks noGrp="1"/>
          </p:cNvSpPr>
          <p:nvPr>
            <p:ph type="body" idx="2"/>
          </p:nvPr>
        </p:nvSpPr>
        <p:spPr>
          <a:xfrm>
            <a:off x="1114699" y="2505075"/>
            <a:ext cx="5157900" cy="368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endParaRPr sz="2400" dirty="0"/>
          </a:p>
        </p:txBody>
      </p:sp>
      <p:sp>
        <p:nvSpPr>
          <p:cNvPr id="111" name="Google Shape;111;p4"/>
          <p:cNvSpPr txBox="1">
            <a:spLocks noGrp="1"/>
          </p:cNvSpPr>
          <p:nvPr>
            <p:ph type="body" idx="1"/>
          </p:nvPr>
        </p:nvSpPr>
        <p:spPr>
          <a:xfrm>
            <a:off x="6345338" y="1681163"/>
            <a:ext cx="5157900" cy="82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/>
          </a:p>
        </p:txBody>
      </p:sp>
      <p:sp>
        <p:nvSpPr>
          <p:cNvPr id="112" name="Google Shape;112;p4"/>
          <p:cNvSpPr txBox="1">
            <a:spLocks noGrp="1"/>
          </p:cNvSpPr>
          <p:nvPr>
            <p:ph type="body" idx="2"/>
          </p:nvPr>
        </p:nvSpPr>
        <p:spPr>
          <a:xfrm>
            <a:off x="6345338" y="2505075"/>
            <a:ext cx="5157900" cy="368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endParaRPr sz="2400"/>
          </a:p>
        </p:txBody>
      </p:sp>
      <p:sp>
        <p:nvSpPr>
          <p:cNvPr id="12" name="Dikdörtgen 11"/>
          <p:cNvSpPr/>
          <p:nvPr/>
        </p:nvSpPr>
        <p:spPr>
          <a:xfrm>
            <a:off x="176599" y="-364142"/>
            <a:ext cx="12192000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buSzPts val="2400"/>
            </a:pPr>
            <a:r>
              <a:rPr lang="tr-TR" sz="6800" b="1" baseline="-10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  <a:ea typeface="Times New Roman"/>
                <a:cs typeface="Times New Roman"/>
                <a:sym typeface="Times New Roman"/>
              </a:rPr>
              <a:t>|</a:t>
            </a:r>
            <a:r>
              <a:rPr lang="tr-TR" sz="2400" b="1" baseline="-10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  <a:ea typeface="Times New Roman"/>
                <a:cs typeface="Times New Roman"/>
                <a:sym typeface="Times New Roman"/>
              </a:rPr>
              <a:t> </a:t>
            </a:r>
            <a:r>
              <a:rPr lang="tr-TR" sz="2400" b="1" baseline="-1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  <a:ea typeface="Times New Roman"/>
                <a:cs typeface="Times New Roman"/>
                <a:sym typeface="Times New Roman"/>
              </a:rPr>
              <a:t>     </a:t>
            </a:r>
            <a:r>
              <a:rPr lang="tr-TR" sz="2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14 </a:t>
            </a:r>
            <a:r>
              <a:rPr lang="tr-TR" sz="24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WEEKS’S COURSE </a:t>
            </a:r>
            <a:r>
              <a:rPr lang="tr-TR" sz="2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CONTENTS    </a:t>
            </a:r>
            <a:r>
              <a:rPr lang="tr-TR" sz="6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 </a:t>
            </a:r>
            <a:r>
              <a:rPr lang="tr-TR" sz="6800" b="1" baseline="-10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  <a:ea typeface="Times New Roman"/>
                <a:cs typeface="Times New Roman"/>
                <a:sym typeface="Times New Roman"/>
              </a:rPr>
              <a:t>|</a:t>
            </a:r>
            <a:endParaRPr lang="tr-TR" sz="6800" b="1" dirty="0">
              <a:solidFill>
                <a:schemeClr val="dk1"/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  <a:sym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5"/>
          <p:cNvSpPr/>
          <p:nvPr/>
        </p:nvSpPr>
        <p:spPr>
          <a:xfrm>
            <a:off x="3973830" y="556477"/>
            <a:ext cx="4807132" cy="542981"/>
          </a:xfrm>
          <a:prstGeom prst="rect">
            <a:avLst/>
          </a:prstGeom>
          <a:noFill/>
          <a:ln>
            <a:noFill/>
          </a:ln>
          <a:effectLst>
            <a:outerShdw blurRad="50800" dist="38100" dir="10800000" algn="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2" name="Google Shape;122;p5"/>
          <p:cNvSpPr txBox="1">
            <a:spLocks noGrp="1"/>
          </p:cNvSpPr>
          <p:nvPr>
            <p:ph type="body" idx="1"/>
          </p:nvPr>
        </p:nvSpPr>
        <p:spPr>
          <a:xfrm>
            <a:off x="1119596" y="1749077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 sz="24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23" name="Google Shape;123;p5"/>
          <p:cNvSpPr txBox="1"/>
          <p:nvPr/>
        </p:nvSpPr>
        <p:spPr>
          <a:xfrm>
            <a:off x="9650731" y="6540920"/>
            <a:ext cx="42651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" name="Google Shape;125;p5"/>
          <p:cNvSpPr/>
          <p:nvPr/>
        </p:nvSpPr>
        <p:spPr>
          <a:xfrm>
            <a:off x="4044755" y="556490"/>
            <a:ext cx="4807200" cy="543000"/>
          </a:xfrm>
          <a:prstGeom prst="rect">
            <a:avLst/>
          </a:prstGeom>
          <a:noFill/>
          <a:ln>
            <a:noFill/>
          </a:ln>
          <a:effectLst>
            <a:outerShdw blurRad="50800" dist="38100" dir="10800000" algn="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1177974" y="-279273"/>
            <a:ext cx="1054076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buSzPts val="2400"/>
            </a:pPr>
            <a:r>
              <a:rPr lang="tr-TR" sz="6600" b="1" baseline="-1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  <a:ea typeface="Times New Roman"/>
                <a:cs typeface="Times New Roman"/>
                <a:sym typeface="Times New Roman"/>
              </a:rPr>
              <a:t>|</a:t>
            </a:r>
            <a:r>
              <a:rPr lang="tr-TR" sz="2400" b="1" baseline="-1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  <a:ea typeface="Times New Roman"/>
                <a:cs typeface="Times New Roman"/>
                <a:sym typeface="Times New Roman"/>
              </a:rPr>
              <a:t>      </a:t>
            </a:r>
            <a:r>
              <a:rPr lang="tr-TR" sz="2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WEEKLY LEARNING OUTCOMES     </a:t>
            </a:r>
            <a:r>
              <a:rPr lang="tr-TR" sz="6600" b="1" baseline="-1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  <a:ea typeface="Times New Roman"/>
                <a:cs typeface="Times New Roman"/>
                <a:sym typeface="Times New Roman"/>
              </a:rPr>
              <a:t>|</a:t>
            </a:r>
            <a:endParaRPr lang="tr-TR" sz="6600" b="1" dirty="0">
              <a:solidFill>
                <a:schemeClr val="dk1"/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  <a:sym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g2ea15ffc163_0_13"/>
          <p:cNvSpPr/>
          <p:nvPr/>
        </p:nvSpPr>
        <p:spPr>
          <a:xfrm>
            <a:off x="3973830" y="556477"/>
            <a:ext cx="4807200" cy="543000"/>
          </a:xfrm>
          <a:prstGeom prst="rect">
            <a:avLst/>
          </a:prstGeom>
          <a:noFill/>
          <a:ln>
            <a:noFill/>
          </a:ln>
          <a:effectLst>
            <a:outerShdw blurRad="50800" dist="38100" dir="10800000" algn="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6" name="Google Shape;136;g2ea15ffc163_0_13"/>
          <p:cNvSpPr txBox="1"/>
          <p:nvPr/>
        </p:nvSpPr>
        <p:spPr>
          <a:xfrm>
            <a:off x="4119804" y="580395"/>
            <a:ext cx="33306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7" name="Google Shape;137;g2ea15ffc163_0_13"/>
          <p:cNvSpPr txBox="1">
            <a:spLocks noGrp="1"/>
          </p:cNvSpPr>
          <p:nvPr>
            <p:ph type="body" idx="1"/>
          </p:nvPr>
        </p:nvSpPr>
        <p:spPr>
          <a:xfrm>
            <a:off x="1190555" y="1816100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 sz="24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8" name="Google Shape;138;g2ea15ffc163_0_13"/>
          <p:cNvSpPr txBox="1"/>
          <p:nvPr/>
        </p:nvSpPr>
        <p:spPr>
          <a:xfrm>
            <a:off x="9650731" y="6540920"/>
            <a:ext cx="42651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0" name="Google Shape;140;g2ea15ffc163_0_13"/>
          <p:cNvSpPr/>
          <p:nvPr/>
        </p:nvSpPr>
        <p:spPr>
          <a:xfrm>
            <a:off x="4044755" y="556490"/>
            <a:ext cx="4807200" cy="543000"/>
          </a:xfrm>
          <a:prstGeom prst="rect">
            <a:avLst/>
          </a:prstGeom>
          <a:noFill/>
          <a:ln>
            <a:noFill/>
          </a:ln>
          <a:effectLst>
            <a:outerShdw blurRad="50800" dist="38100" dir="10800000" algn="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139485" y="-276354"/>
            <a:ext cx="12192000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buSzPts val="2400"/>
            </a:pPr>
            <a:r>
              <a:rPr lang="tr-TR" sz="6800" b="1" baseline="-1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  <a:ea typeface="Times New Roman"/>
                <a:cs typeface="Times New Roman"/>
                <a:sym typeface="Times New Roman"/>
              </a:rPr>
              <a:t>|</a:t>
            </a:r>
            <a:r>
              <a:rPr lang="tr-TR" sz="2400" b="1" baseline="-1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  <a:ea typeface="Times New Roman"/>
                <a:cs typeface="Times New Roman"/>
                <a:sym typeface="Times New Roman"/>
              </a:rPr>
              <a:t>        </a:t>
            </a:r>
            <a:r>
              <a:rPr lang="tr-TR" sz="2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ABOUT THE PREVIOUS COURSE     </a:t>
            </a:r>
            <a:r>
              <a:rPr lang="tr-TR" sz="6800" b="1" baseline="-1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  <a:ea typeface="Times New Roman"/>
                <a:cs typeface="Times New Roman"/>
                <a:sym typeface="Times New Roman"/>
              </a:rPr>
              <a:t>|</a:t>
            </a:r>
            <a:endParaRPr lang="tr-TR" sz="6800" b="1" dirty="0">
              <a:solidFill>
                <a:schemeClr val="dk1"/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  <a:sym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g2ea15ffc163_0_29"/>
          <p:cNvSpPr/>
          <p:nvPr/>
        </p:nvSpPr>
        <p:spPr>
          <a:xfrm>
            <a:off x="3973830" y="556477"/>
            <a:ext cx="4807200" cy="543000"/>
          </a:xfrm>
          <a:prstGeom prst="rect">
            <a:avLst/>
          </a:prstGeom>
          <a:noFill/>
          <a:ln>
            <a:noFill/>
          </a:ln>
          <a:effectLst>
            <a:outerShdw blurRad="50800" dist="38100" dir="10800000" algn="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2" name="Google Shape;152;g2ea15ffc163_0_29"/>
          <p:cNvSpPr txBox="1">
            <a:spLocks noGrp="1"/>
          </p:cNvSpPr>
          <p:nvPr>
            <p:ph type="ctrTitle"/>
          </p:nvPr>
        </p:nvSpPr>
        <p:spPr>
          <a:xfrm>
            <a:off x="288925" y="1657940"/>
            <a:ext cx="11742000" cy="238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endParaRPr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endParaRPr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53" name="Google Shape;153;g2ea15ffc163_0_29"/>
          <p:cNvSpPr txBox="1">
            <a:spLocks noGrp="1"/>
          </p:cNvSpPr>
          <p:nvPr>
            <p:ph type="subTitle" idx="1"/>
          </p:nvPr>
        </p:nvSpPr>
        <p:spPr>
          <a:xfrm>
            <a:off x="288925" y="4137615"/>
            <a:ext cx="11742000" cy="218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54" name="Google Shape;154;g2ea15ffc163_0_29"/>
          <p:cNvSpPr txBox="1"/>
          <p:nvPr/>
        </p:nvSpPr>
        <p:spPr>
          <a:xfrm>
            <a:off x="9650731" y="6540920"/>
            <a:ext cx="42651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8" name="Google Shape;158;g2ea15ffc163_0_29"/>
          <p:cNvSpPr txBox="1"/>
          <p:nvPr/>
        </p:nvSpPr>
        <p:spPr>
          <a:xfrm>
            <a:off x="3021266" y="2674001"/>
            <a:ext cx="5856900" cy="31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tr-TR" sz="24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09.00-09.50/ </a:t>
            </a:r>
            <a:r>
              <a:rPr lang="tr-TR" sz="2400" b="0" i="0" u="none" strike="noStrike" cap="none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1st </a:t>
            </a:r>
            <a:r>
              <a:rPr lang="tr-TR" sz="2400" b="0" i="0" u="none" strike="noStrike" cap="none" dirty="0" err="1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Hour</a:t>
            </a:r>
            <a:endParaRPr sz="24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tr-TR" sz="24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10.00-10.50/ </a:t>
            </a:r>
            <a:r>
              <a:rPr lang="tr-TR" sz="2400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2nd </a:t>
            </a:r>
            <a:r>
              <a:rPr lang="tr-TR" sz="2400" dirty="0" err="1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Hour</a:t>
            </a:r>
            <a:endParaRPr sz="24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tr-TR" sz="24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11.00-11.50/ </a:t>
            </a:r>
            <a:r>
              <a:rPr lang="tr-TR" sz="2400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3rd </a:t>
            </a:r>
            <a:r>
              <a:rPr lang="tr-TR" sz="2400" dirty="0" err="1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Hour</a:t>
            </a:r>
            <a:endParaRPr sz="24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tr-TR" sz="24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12.00-12.50/ </a:t>
            </a:r>
            <a:r>
              <a:rPr lang="tr-TR" sz="2400" b="0" i="0" u="none" strike="noStrike" cap="none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4</a:t>
            </a:r>
            <a:r>
              <a:rPr lang="tr-TR" sz="2400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 </a:t>
            </a:r>
            <a:r>
              <a:rPr lang="tr-TR" sz="2400" dirty="0" err="1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Hour</a:t>
            </a:r>
            <a:r>
              <a:rPr lang="tr-TR" sz="2400" b="0" i="0" u="none" strike="noStrike" cap="none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 sz="24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59" name="Google Shape;159;g2ea15ffc163_0_29"/>
          <p:cNvPicPr preferRelativeResize="0"/>
          <p:nvPr/>
        </p:nvPicPr>
        <p:blipFill rotWithShape="1">
          <a:blip r:embed="rId3">
            <a:alphaModFix/>
          </a:blip>
          <a:srcRect l="26333" t="23998" r="20703" b="21593"/>
          <a:stretch/>
        </p:blipFill>
        <p:spPr>
          <a:xfrm>
            <a:off x="1289375" y="2518874"/>
            <a:ext cx="1731891" cy="1779126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Dikdörtgen 16"/>
          <p:cNvSpPr/>
          <p:nvPr/>
        </p:nvSpPr>
        <p:spPr>
          <a:xfrm>
            <a:off x="-66726" y="-386839"/>
            <a:ext cx="12192000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buSzPts val="2400"/>
            </a:pPr>
            <a:r>
              <a:rPr lang="tr-TR" sz="6800" b="1" baseline="-1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  <a:ea typeface="Times New Roman"/>
                <a:cs typeface="Times New Roman"/>
                <a:sym typeface="Times New Roman"/>
              </a:rPr>
              <a:t>|</a:t>
            </a:r>
            <a:r>
              <a:rPr lang="tr-TR" sz="2400" b="1" baseline="-1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  <a:ea typeface="Times New Roman"/>
                <a:cs typeface="Times New Roman"/>
                <a:sym typeface="Times New Roman"/>
              </a:rPr>
              <a:t>        </a:t>
            </a:r>
            <a:r>
              <a:rPr lang="tr-TR" sz="2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DAILY FLOW     </a:t>
            </a:r>
            <a:r>
              <a:rPr lang="tr-TR" sz="6800" b="1" baseline="-1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  <a:ea typeface="Times New Roman"/>
                <a:cs typeface="Times New Roman"/>
                <a:sym typeface="Times New Roman"/>
              </a:rPr>
              <a:t>|</a:t>
            </a:r>
            <a:endParaRPr lang="tr-TR" sz="6800" b="1" dirty="0">
              <a:solidFill>
                <a:schemeClr val="dk1"/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  <a:sym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g2ea15ffc163_0_48"/>
          <p:cNvSpPr/>
          <p:nvPr/>
        </p:nvSpPr>
        <p:spPr>
          <a:xfrm>
            <a:off x="3973830" y="556477"/>
            <a:ext cx="4807200" cy="543000"/>
          </a:xfrm>
          <a:prstGeom prst="rect">
            <a:avLst/>
          </a:prstGeom>
          <a:noFill/>
          <a:ln>
            <a:noFill/>
          </a:ln>
          <a:effectLst>
            <a:outerShdw blurRad="50800" dist="38100" dir="10800000" algn="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0" name="Google Shape;170;g2ea15ffc163_0_48"/>
          <p:cNvSpPr txBox="1">
            <a:spLocks noGrp="1"/>
          </p:cNvSpPr>
          <p:nvPr>
            <p:ph type="ctrTitle"/>
          </p:nvPr>
        </p:nvSpPr>
        <p:spPr>
          <a:xfrm>
            <a:off x="288925" y="1657940"/>
            <a:ext cx="11742000" cy="238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71" name="Google Shape;171;g2ea15ffc163_0_48"/>
          <p:cNvSpPr txBox="1">
            <a:spLocks noGrp="1"/>
          </p:cNvSpPr>
          <p:nvPr>
            <p:ph type="subTitle" idx="1"/>
          </p:nvPr>
        </p:nvSpPr>
        <p:spPr>
          <a:xfrm>
            <a:off x="1362075" y="2652157"/>
            <a:ext cx="10668850" cy="367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just">
              <a:spcBef>
                <a:spcPts val="0"/>
              </a:spcBef>
            </a:pPr>
            <a:r>
              <a:rPr lang="en-US" dirty="0">
                <a:latin typeface="Times New Roman"/>
                <a:ea typeface="Times New Roman"/>
                <a:cs typeface="Times New Roman"/>
                <a:sym typeface="Times New Roman"/>
              </a:rPr>
              <a:t>NOTE: In this section, the instructor is free to decide on the depth/breadth of the course and teaching methods and techniques.</a:t>
            </a:r>
          </a:p>
          <a:p>
            <a:pPr marL="0" lvl="0" indent="0" algn="just">
              <a:spcBef>
                <a:spcPts val="0"/>
              </a:spcBef>
            </a:pPr>
            <a:r>
              <a:rPr lang="en-US" dirty="0">
                <a:latin typeface="Times New Roman"/>
                <a:ea typeface="Times New Roman"/>
                <a:cs typeface="Times New Roman"/>
                <a:sym typeface="Times New Roman"/>
              </a:rPr>
              <a:t>It is up to the instructor to decide how many slides </a:t>
            </a:r>
            <a:r>
              <a:rPr lang="tr-TR" dirty="0" err="1" smtClean="0">
                <a:latin typeface="Times New Roman"/>
                <a:ea typeface="Times New Roman"/>
                <a:cs typeface="Times New Roman"/>
                <a:sym typeface="Times New Roman"/>
              </a:rPr>
              <a:t>will</a:t>
            </a:r>
            <a:r>
              <a:rPr lang="tr-TR" dirty="0" smtClean="0">
                <a:latin typeface="Times New Roman"/>
                <a:ea typeface="Times New Roman"/>
                <a:cs typeface="Times New Roman"/>
                <a:sym typeface="Times New Roman"/>
              </a:rPr>
              <a:t> be </a:t>
            </a:r>
            <a:r>
              <a:rPr lang="tr-TR" dirty="0" err="1" smtClean="0">
                <a:latin typeface="Times New Roman"/>
                <a:ea typeface="Times New Roman"/>
                <a:cs typeface="Times New Roman"/>
                <a:sym typeface="Times New Roman"/>
              </a:rPr>
              <a:t>used</a:t>
            </a:r>
            <a:endParaRPr lang="en-US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just">
              <a:spcBef>
                <a:spcPts val="0"/>
              </a:spcBef>
            </a:pPr>
            <a:r>
              <a:rPr lang="en-US" dirty="0">
                <a:latin typeface="Times New Roman"/>
                <a:ea typeface="Times New Roman"/>
                <a:cs typeface="Times New Roman"/>
                <a:sym typeface="Times New Roman"/>
              </a:rPr>
              <a:t>For example; The course can be taught with audio-visual elements, the course can also be taught through a book/article by specifying the source-access information in this section.</a:t>
            </a:r>
            <a:endParaRPr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72" name="Google Shape;172;g2ea15ffc163_0_48"/>
          <p:cNvSpPr txBox="1"/>
          <p:nvPr/>
        </p:nvSpPr>
        <p:spPr>
          <a:xfrm>
            <a:off x="9650731" y="6540920"/>
            <a:ext cx="42651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" name="Dikdörtgen 11"/>
          <p:cNvSpPr/>
          <p:nvPr/>
        </p:nvSpPr>
        <p:spPr>
          <a:xfrm>
            <a:off x="281430" y="-329457"/>
            <a:ext cx="12192000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buSzPts val="2400"/>
            </a:pPr>
            <a:r>
              <a:rPr lang="tr-TR" sz="6800" b="1" baseline="-1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  <a:ea typeface="Times New Roman"/>
                <a:cs typeface="Times New Roman"/>
                <a:sym typeface="Times New Roman"/>
              </a:rPr>
              <a:t>|</a:t>
            </a:r>
            <a:r>
              <a:rPr lang="tr-TR" sz="2400" b="1" baseline="-1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  <a:ea typeface="Times New Roman"/>
                <a:cs typeface="Times New Roman"/>
                <a:sym typeface="Times New Roman"/>
              </a:rPr>
              <a:t>        </a:t>
            </a:r>
            <a:r>
              <a:rPr lang="tr-TR" sz="2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ADD HEADER    </a:t>
            </a:r>
            <a:r>
              <a:rPr lang="tr-TR" sz="6800" b="1" baseline="-1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  <a:ea typeface="Times New Roman"/>
                <a:cs typeface="Times New Roman"/>
                <a:sym typeface="Times New Roman"/>
              </a:rPr>
              <a:t>|</a:t>
            </a:r>
            <a:endParaRPr lang="tr-TR" sz="6800" b="1" dirty="0">
              <a:solidFill>
                <a:schemeClr val="dk1"/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  <a:sym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g2ea15ffc163_0_48"/>
          <p:cNvSpPr/>
          <p:nvPr/>
        </p:nvSpPr>
        <p:spPr>
          <a:xfrm>
            <a:off x="3973830" y="556477"/>
            <a:ext cx="4807200" cy="543000"/>
          </a:xfrm>
          <a:prstGeom prst="rect">
            <a:avLst/>
          </a:prstGeom>
          <a:noFill/>
          <a:ln>
            <a:noFill/>
          </a:ln>
          <a:effectLst>
            <a:outerShdw blurRad="50800" dist="38100" dir="10800000" algn="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0" name="Google Shape;170;g2ea15ffc163_0_4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" name="Metin Yer Tutucusu 1"/>
          <p:cNvSpPr>
            <a:spLocks noGrp="1"/>
          </p:cNvSpPr>
          <p:nvPr>
            <p:ph type="body" idx="2"/>
          </p:nvPr>
        </p:nvSpPr>
        <p:spPr>
          <a:xfrm>
            <a:off x="1063625" y="2505075"/>
            <a:ext cx="9697050" cy="3684588"/>
          </a:xfrm>
        </p:spPr>
        <p:txBody>
          <a:bodyPr>
            <a:normAutofit/>
          </a:bodyPr>
          <a:lstStyle/>
          <a:p>
            <a:pPr marL="0" lvl="0" indent="0" algn="just">
              <a:spcBef>
                <a:spcPts val="0"/>
              </a:spcBef>
            </a:pPr>
            <a:r>
              <a:rPr lang="en-US" sz="2400" dirty="0">
                <a:latin typeface="Times New Roman"/>
                <a:ea typeface="Times New Roman"/>
                <a:cs typeface="Times New Roman"/>
                <a:sym typeface="Times New Roman"/>
              </a:rPr>
              <a:t>NOTE: In this section, the instructor is free to decide on the depth/breadth of the course and teaching methods and techniques.</a:t>
            </a:r>
          </a:p>
          <a:p>
            <a:pPr marL="0" lvl="0" indent="0" algn="just">
              <a:spcBef>
                <a:spcPts val="0"/>
              </a:spcBef>
            </a:pPr>
            <a:r>
              <a:rPr lang="en-US" sz="2400" dirty="0">
                <a:latin typeface="Times New Roman"/>
                <a:ea typeface="Times New Roman"/>
                <a:cs typeface="Times New Roman"/>
                <a:sym typeface="Times New Roman"/>
              </a:rPr>
              <a:t>It is up to the instructor to decide how many slides will be </a:t>
            </a:r>
            <a:r>
              <a:rPr lang="en-US" sz="2400" dirty="0" smtClean="0">
                <a:latin typeface="Times New Roman"/>
                <a:ea typeface="Times New Roman"/>
                <a:cs typeface="Times New Roman"/>
                <a:sym typeface="Times New Roman"/>
              </a:rPr>
              <a:t>used</a:t>
            </a:r>
            <a:r>
              <a:rPr lang="tr-TR" sz="2400" dirty="0" smtClean="0"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</a:p>
          <a:p>
            <a:pPr marL="0" indent="0" algn="just">
              <a:spcBef>
                <a:spcPts val="0"/>
              </a:spcBef>
            </a:pPr>
            <a:r>
              <a:rPr lang="en-US" sz="2400" dirty="0">
                <a:latin typeface="Times New Roman"/>
                <a:ea typeface="Times New Roman"/>
                <a:cs typeface="Times New Roman"/>
                <a:sym typeface="Times New Roman"/>
              </a:rPr>
              <a:t>For example; The course can be taught with audio-visual elements, the course can also be taught through a book/article by specifying the source-access information in this section.</a:t>
            </a:r>
          </a:p>
          <a:p>
            <a:pPr marL="0" lvl="0" indent="0" algn="just">
              <a:spcBef>
                <a:spcPts val="0"/>
              </a:spcBef>
            </a:pPr>
            <a:endParaRPr lang="en-US" sz="24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endParaRPr lang="en-US" sz="2400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idx="4"/>
          </p:nvPr>
        </p:nvSpPr>
        <p:spPr>
          <a:xfrm>
            <a:off x="6346825" y="2277708"/>
            <a:ext cx="5183188" cy="3684588"/>
          </a:xfrm>
        </p:spPr>
        <p:txBody>
          <a:bodyPr/>
          <a:lstStyle/>
          <a:p>
            <a:endParaRPr lang="tr-TR" dirty="0" smtClean="0"/>
          </a:p>
          <a:p>
            <a:endParaRPr lang="tr-TR" dirty="0"/>
          </a:p>
          <a:p>
            <a:endParaRPr lang="en-US" dirty="0"/>
          </a:p>
        </p:txBody>
      </p:sp>
      <p:sp>
        <p:nvSpPr>
          <p:cNvPr id="172" name="Google Shape;172;g2ea15ffc163_0_48"/>
          <p:cNvSpPr txBox="1"/>
          <p:nvPr/>
        </p:nvSpPr>
        <p:spPr>
          <a:xfrm>
            <a:off x="9650731" y="6540920"/>
            <a:ext cx="42651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58840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g2ea15ffc163_0_48"/>
          <p:cNvSpPr/>
          <p:nvPr/>
        </p:nvSpPr>
        <p:spPr>
          <a:xfrm>
            <a:off x="3973830" y="556477"/>
            <a:ext cx="4807200" cy="543000"/>
          </a:xfrm>
          <a:prstGeom prst="rect">
            <a:avLst/>
          </a:prstGeom>
          <a:noFill/>
          <a:ln>
            <a:noFill/>
          </a:ln>
          <a:effectLst>
            <a:outerShdw blurRad="50800" dist="38100" dir="10800000" algn="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0" name="Google Shape;170;g2ea15ffc163_0_4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" name="Metin Yer Tutucusu 1"/>
          <p:cNvSpPr>
            <a:spLocks noGrp="1"/>
          </p:cNvSpPr>
          <p:nvPr>
            <p:ph type="body" idx="2"/>
          </p:nvPr>
        </p:nvSpPr>
        <p:spPr/>
        <p:txBody>
          <a:bodyPr>
            <a:normAutofit/>
          </a:bodyPr>
          <a:lstStyle/>
          <a:p>
            <a:pPr marL="0" lvl="0" indent="0" algn="just">
              <a:spcBef>
                <a:spcPts val="0"/>
              </a:spcBef>
            </a:pPr>
            <a:r>
              <a:rPr lang="en-US" dirty="0">
                <a:latin typeface="Times New Roman"/>
                <a:ea typeface="Times New Roman"/>
                <a:cs typeface="Times New Roman"/>
                <a:sym typeface="Times New Roman"/>
              </a:rPr>
              <a:t>NOTE: In this section, the instructor is free to decide on the depth/breadth of the course and teaching methods and techniques.</a:t>
            </a:r>
          </a:p>
          <a:p>
            <a:pPr marL="0" lvl="0" indent="0" algn="just">
              <a:spcBef>
                <a:spcPts val="0"/>
              </a:spcBef>
            </a:pPr>
            <a:r>
              <a:rPr lang="en-US" dirty="0">
                <a:latin typeface="Times New Roman"/>
                <a:ea typeface="Times New Roman"/>
                <a:cs typeface="Times New Roman"/>
                <a:sym typeface="Times New Roman"/>
              </a:rPr>
              <a:t>It is up to the instructor to decide how many slides will be used</a:t>
            </a:r>
          </a:p>
          <a:p>
            <a:endParaRPr lang="en-US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idx="4"/>
          </p:nvPr>
        </p:nvSpPr>
        <p:spPr>
          <a:xfrm>
            <a:off x="6346825" y="2277708"/>
            <a:ext cx="5183188" cy="3684588"/>
          </a:xfrm>
        </p:spPr>
        <p:txBody>
          <a:bodyPr/>
          <a:lstStyle/>
          <a:p>
            <a:pPr lvl="0"/>
            <a:r>
              <a:rPr lang="en-US" dirty="0">
                <a:latin typeface="Times New Roman"/>
                <a:ea typeface="Times New Roman"/>
                <a:cs typeface="Times New Roman"/>
                <a:sym typeface="Times New Roman"/>
              </a:rPr>
              <a:t>For example; The course can be taught with audio-visual elements, the course can also be taught through a book/article by specifying the source-access information in this section.</a:t>
            </a:r>
          </a:p>
          <a:p>
            <a:endParaRPr lang="en-US" dirty="0"/>
          </a:p>
        </p:txBody>
      </p:sp>
      <p:sp>
        <p:nvSpPr>
          <p:cNvPr id="172" name="Google Shape;172;g2ea15ffc163_0_48"/>
          <p:cNvSpPr txBox="1"/>
          <p:nvPr/>
        </p:nvSpPr>
        <p:spPr>
          <a:xfrm>
            <a:off x="9650731" y="6540920"/>
            <a:ext cx="42651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15639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</TotalTime>
  <Words>380</Words>
  <Application>Microsoft Office PowerPoint</Application>
  <PresentationFormat>Geniş ekran</PresentationFormat>
  <Paragraphs>66</Paragraphs>
  <Slides>19</Slides>
  <Notes>17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19</vt:i4>
      </vt:variant>
    </vt:vector>
  </HeadingPairs>
  <TitlesOfParts>
    <vt:vector size="24" baseType="lpstr">
      <vt:lpstr>Arial</vt:lpstr>
      <vt:lpstr>Broadway</vt:lpstr>
      <vt:lpstr>Calibri</vt:lpstr>
      <vt:lpstr>Times New Roman</vt:lpstr>
      <vt:lpstr>Office Theme</vt:lpstr>
      <vt:lpstr>PowerPoint Sunusu</vt:lpstr>
      <vt:lpstr>PowerPoint Sunusu</vt:lpstr>
      <vt:lpstr>PowerPoint Sunusu</vt:lpstr>
      <vt:lpstr>PowerPoint Sunusu</vt:lpstr>
      <vt:lpstr>PowerPoint Sunusu</vt:lpstr>
      <vt:lpstr> </vt:lpstr>
      <vt:lpstr> </vt:lpstr>
      <vt:lpstr> </vt:lpstr>
      <vt:lpstr> </vt:lpstr>
      <vt:lpstr> </vt:lpstr>
      <vt:lpstr>PowerPoint Sunusu</vt:lpstr>
      <vt:lpstr>PowerPoint Sunusu</vt:lpstr>
      <vt:lpstr>PowerPoint Sunusu</vt:lpstr>
      <vt:lpstr> </vt:lpstr>
      <vt:lpstr> </vt:lpstr>
      <vt:lpstr> </vt:lpstr>
      <vt:lpstr>………….. – …………………………  Since course presentations are private, using the texts and images contained herein on social media or else without permission from the course instructor is against the regulations Law No. 6698. 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bkerigan</dc:creator>
  <cp:lastModifiedBy>kaydemir</cp:lastModifiedBy>
  <cp:revision>41</cp:revision>
  <dcterms:modified xsi:type="dcterms:W3CDTF">2025-01-22T05:57:39Z</dcterms:modified>
</cp:coreProperties>
</file>