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81" r:id="rId10"/>
    <p:sldId id="280" r:id="rId11"/>
    <p:sldId id="279" r:id="rId12"/>
    <p:sldId id="268" r:id="rId13"/>
    <p:sldId id="269" r:id="rId14"/>
    <p:sldId id="270" r:id="rId15"/>
    <p:sldId id="275" r:id="rId16"/>
    <p:sldId id="272" r:id="rId17"/>
    <p:sldId id="273" r:id="rId18"/>
    <p:sldId id="274" r:id="rId19"/>
    <p:sldId id="278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384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gnAhfbcMY8NdKGRv96miT1UHJc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B98283-D54F-4C51-9321-1DCDE0975A6A}">
  <a:tblStyle styleId="{5CB98283-D54F-4C51-9321-1DCDE0975A6A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7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ea15ffc163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g2ea15ffc163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ea15ffc163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97" name="Google Shape;197;g2ea15ffc163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01017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ea15ffc163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0" name="Google Shape;250;g2ea15ffc163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ea15ffc163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5" name="Google Shape;265;g2ea15ffc163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ea15ffc163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9" name="Google Shape;279;g2ea15ffc163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ea15ffc163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9" name="Google Shape;279;g2ea15ffc163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91383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ea15ffc163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4" name="Google Shape;304;g2ea15ffc163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0" name="Google Shape;3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ea15ffc163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9" name="Google Shape;329;g2ea15ffc163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ea15ffc163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3" name="Google Shape;133;g2ea15ffc163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ea15ffc16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g2ea15ffc16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a15ffc16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2ea15ffc16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a15ffc16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2ea15ffc16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66993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a15ffc16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2ea15ffc16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62277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ea15ffc163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7" name="Google Shape;197;g2ea15ffc163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27720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2"/>
          <p:cNvSpPr txBox="1">
            <a:spLocks noGrp="1"/>
          </p:cNvSpPr>
          <p:nvPr>
            <p:ph type="title"/>
          </p:nvPr>
        </p:nvSpPr>
        <p:spPr>
          <a:xfrm>
            <a:off x="1014413" y="27225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22"/>
          <p:cNvSpPr txBox="1">
            <a:spLocks noGrp="1"/>
          </p:cNvSpPr>
          <p:nvPr>
            <p:ph type="body" idx="1"/>
          </p:nvPr>
        </p:nvSpPr>
        <p:spPr>
          <a:xfrm>
            <a:off x="1063624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20" name="Google Shape;20;p22"/>
          <p:cNvSpPr txBox="1">
            <a:spLocks noGrp="1"/>
          </p:cNvSpPr>
          <p:nvPr>
            <p:ph type="body" idx="2"/>
          </p:nvPr>
        </p:nvSpPr>
        <p:spPr>
          <a:xfrm>
            <a:off x="1063625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1" name="Google Shape;21;p22"/>
          <p:cNvSpPr txBox="1">
            <a:spLocks noGrp="1"/>
          </p:cNvSpPr>
          <p:nvPr>
            <p:ph type="body" idx="3"/>
          </p:nvPr>
        </p:nvSpPr>
        <p:spPr>
          <a:xfrm>
            <a:off x="6346825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22" name="Google Shape;22;p22"/>
          <p:cNvSpPr txBox="1">
            <a:spLocks noGrp="1"/>
          </p:cNvSpPr>
          <p:nvPr>
            <p:ph type="body" idx="4"/>
          </p:nvPr>
        </p:nvSpPr>
        <p:spPr>
          <a:xfrm>
            <a:off x="6346825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3" name="Google Shape;2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9"/>
          <p:cNvSpPr txBox="1">
            <a:spLocks noGrp="1"/>
          </p:cNvSpPr>
          <p:nvPr>
            <p:ph type="title"/>
          </p:nvPr>
        </p:nvSpPr>
        <p:spPr>
          <a:xfrm>
            <a:off x="1093694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19"/>
          <p:cNvSpPr txBox="1">
            <a:spLocks noGrp="1"/>
          </p:cNvSpPr>
          <p:nvPr>
            <p:ph type="body" idx="1"/>
          </p:nvPr>
        </p:nvSpPr>
        <p:spPr>
          <a:xfrm>
            <a:off x="1080247" y="184785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9" name="Google Shape;2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>
            <a:spLocks noGrp="1"/>
          </p:cNvSpPr>
          <p:nvPr>
            <p:ph type="title"/>
          </p:nvPr>
        </p:nvSpPr>
        <p:spPr>
          <a:xfrm>
            <a:off x="1091827" y="1673879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1"/>
          </p:nvPr>
        </p:nvSpPr>
        <p:spPr>
          <a:xfrm>
            <a:off x="1091827" y="4526616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1138518" y="365125"/>
            <a:ext cx="102152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3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ea15ffc163_0_136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2ea15ffc163_0_136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g2ea15ffc163_0_136"/>
          <p:cNvSpPr txBox="1">
            <a:spLocks noGrp="1"/>
          </p:cNvSpPr>
          <p:nvPr>
            <p:ph type="ctrTitle"/>
          </p:nvPr>
        </p:nvSpPr>
        <p:spPr>
          <a:xfrm>
            <a:off x="288925" y="1657940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g2ea15ffc163_0_136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2ea15ffc163_0_136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71;g2ea15ffc163_0_48"/>
          <p:cNvSpPr txBox="1">
            <a:spLocks noGrp="1"/>
          </p:cNvSpPr>
          <p:nvPr>
            <p:ph type="subTitle" idx="1"/>
          </p:nvPr>
        </p:nvSpPr>
        <p:spPr>
          <a:xfrm>
            <a:off x="1285875" y="2137807"/>
            <a:ext cx="1074505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just"/>
            <a:r>
              <a:rPr lang="tr-TR" b="1" dirty="0" err="1">
                <a:latin typeface="Times New Roman"/>
                <a:ea typeface="Times New Roman"/>
                <a:cs typeface="Times New Roman"/>
                <a:sym typeface="Times New Roman"/>
              </a:rPr>
              <a:t>Fixed</a:t>
            </a:r>
            <a:r>
              <a:rPr lang="tr-TR" b="1" dirty="0">
                <a:latin typeface="Times New Roman"/>
                <a:ea typeface="Times New Roman"/>
                <a:cs typeface="Times New Roman"/>
                <a:sym typeface="Times New Roman"/>
              </a:rPr>
              <a:t> Logo</a:t>
            </a:r>
          </a:p>
          <a:p>
            <a:pPr lvl="0" algn="just"/>
            <a:endParaRPr lang="tr-TR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/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If you proceed by duplicating these slides, the size of the logo will remain constant.</a:t>
            </a:r>
          </a:p>
          <a:p>
            <a:pPr marL="0" lvl="0" indent="0" algn="just">
              <a:spcBef>
                <a:spcPts val="0"/>
              </a:spcBef>
            </a:pPr>
            <a:endParaRPr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273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ea15ffc163_0_136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2ea15ffc163_0_136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g2ea15ffc163_0_136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2ea15ffc163_0_136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2ea15ffc163_0_136"/>
          <p:cNvSpPr txBox="1"/>
          <p:nvPr/>
        </p:nvSpPr>
        <p:spPr>
          <a:xfrm>
            <a:off x="4082250" y="626600"/>
            <a:ext cx="4732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71;g2ea15ffc163_0_48"/>
          <p:cNvSpPr txBox="1">
            <a:spLocks noGrp="1"/>
          </p:cNvSpPr>
          <p:nvPr>
            <p:ph type="subTitle" idx="1"/>
          </p:nvPr>
        </p:nvSpPr>
        <p:spPr>
          <a:xfrm>
            <a:off x="1318891" y="1878734"/>
            <a:ext cx="10464390" cy="481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Adjustable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Logos</a:t>
            </a:r>
          </a:p>
          <a:p>
            <a:pPr marL="0" lvl="0" indent="0" algn="just">
              <a:spcBef>
                <a:spcPts val="0"/>
              </a:spcBef>
            </a:pPr>
            <a:endParaRPr lang="tr-TR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lvl="0" indent="0" algn="just">
              <a:spcBef>
                <a:spcPts val="0"/>
              </a:spcBef>
            </a:pP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Every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logo in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this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page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is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adjustable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 </a:t>
            </a:r>
          </a:p>
          <a:p>
            <a:pPr marL="0" lvl="0" indent="0" algn="just">
              <a:spcBef>
                <a:spcPts val="0"/>
              </a:spcBef>
            </a:pP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If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you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want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go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on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with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adjustable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logos,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proceed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duplicate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this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page</a:t>
            </a:r>
            <a:endParaRPr lang="tr-TR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0" y="-16931"/>
            <a:ext cx="991892" cy="6858000"/>
          </a:xfrm>
          <a:prstGeom prst="rect">
            <a:avLst/>
          </a:prstGeom>
          <a:solidFill>
            <a:srgbClr val="02265B"/>
          </a:solidFill>
          <a:ln>
            <a:solidFill>
              <a:srgbClr val="0226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689" y="-169812"/>
            <a:ext cx="1213269" cy="150041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/>
          <a:srcRect l="-119" t="61547" r="93327" b="-3814"/>
          <a:stretch/>
        </p:blipFill>
        <p:spPr>
          <a:xfrm>
            <a:off x="37656" y="3599852"/>
            <a:ext cx="854586" cy="309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2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ea15ffc163_0_149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g2ea15ffc163_0_149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g2ea15ffc163_0_149"/>
          <p:cNvSpPr txBox="1">
            <a:spLocks noGrp="1"/>
          </p:cNvSpPr>
          <p:nvPr>
            <p:ph type="body" idx="1"/>
          </p:nvPr>
        </p:nvSpPr>
        <p:spPr>
          <a:xfrm>
            <a:off x="1171574" y="1456250"/>
            <a:ext cx="10778875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5" name="Google Shape;255;g2ea15ffc163_0_149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2ea15ffc163_0_149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281430" y="-329457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WHAT TO </a:t>
            </a:r>
            <a:r>
              <a:rPr lang="tr-TR" sz="2400" b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TAKE HOME?  </a:t>
            </a:r>
            <a:r>
              <a:rPr lang="tr-TR" sz="6800" b="1" baseline="-10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ea15ffc163_0_165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g2ea15ffc163_0_165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g2ea15ffc163_0_165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g2ea15ffc163_0_165"/>
          <p:cNvSpPr txBox="1">
            <a:spLocks noGrp="1"/>
          </p:cNvSpPr>
          <p:nvPr>
            <p:ph type="body" idx="1"/>
          </p:nvPr>
        </p:nvSpPr>
        <p:spPr>
          <a:xfrm>
            <a:off x="1228724" y="1456250"/>
            <a:ext cx="10721725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281430" y="-329457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QUESTIONS AND SUGGESTIONS 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ea15ffc163_0_181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g2ea15ffc163_0_181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2ea15ffc163_0_1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g2ea15ffc163_0_181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g2ea15ffc163_0_181"/>
          <p:cNvSpPr txBox="1">
            <a:spLocks noGrp="1"/>
          </p:cNvSpPr>
          <p:nvPr>
            <p:ph type="body" idx="1"/>
          </p:nvPr>
        </p:nvSpPr>
        <p:spPr>
          <a:xfrm>
            <a:off x="1276350" y="1456250"/>
            <a:ext cx="10674100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281430" y="-329457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RECOMMENDED DAILY STUDIES 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ea15ffc163_0_181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g2ea15ffc163_0_181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2ea15ffc163_0_1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0" y="-173658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REFERENCES 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11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2ea15ffc163_0_213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2ea15ffc163_0_213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g2ea15ffc163_0_2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9" name="Google Shape;309;g2ea15ffc163_0_213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g2ea15ffc163_0_213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g2ea15ffc163_0_213"/>
          <p:cNvSpPr txBox="1">
            <a:spLocks noGrp="1"/>
          </p:cNvSpPr>
          <p:nvPr>
            <p:ph type="body" idx="1"/>
          </p:nvPr>
        </p:nvSpPr>
        <p:spPr>
          <a:xfrm>
            <a:off x="1095374" y="1456250"/>
            <a:ext cx="10855075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281430" y="-329457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ABOUT THE NEXT WEEK 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4"/>
          <p:cNvSpPr/>
          <p:nvPr/>
        </p:nvSpPr>
        <p:spPr>
          <a:xfrm>
            <a:off x="3973830" y="556477"/>
            <a:ext cx="4807132" cy="54298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4"/>
          <p:cNvSpPr txBox="1">
            <a:spLocks noGrp="1"/>
          </p:cNvSpPr>
          <p:nvPr>
            <p:ph type="ctrTitle"/>
          </p:nvPr>
        </p:nvSpPr>
        <p:spPr>
          <a:xfrm>
            <a:off x="1152524" y="3175001"/>
            <a:ext cx="1085931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………….. – …………………………</a:t>
            </a:r>
            <a:b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Since course presentations are private, using the texts and images contained herein on social media or </a:t>
            </a:r>
            <a:r>
              <a:rPr lang="tr-TR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else </a:t>
            </a:r>
            <a:r>
              <a:rPr lang="en-US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without 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permission from the course instructor is against the regulations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 6698.</a:t>
            </a: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ea15ffc163_0_229"/>
          <p:cNvSpPr/>
          <p:nvPr/>
        </p:nvSpPr>
        <p:spPr>
          <a:xfrm>
            <a:off x="1263287" y="2109019"/>
            <a:ext cx="4807200" cy="42885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g2ea15ffc163_0_229"/>
          <p:cNvSpPr txBox="1"/>
          <p:nvPr/>
        </p:nvSpPr>
        <p:spPr>
          <a:xfrm>
            <a:off x="321014" y="2615499"/>
            <a:ext cx="499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tr-T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g2ea15ffc163_0_229"/>
          <p:cNvSpPr/>
          <p:nvPr/>
        </p:nvSpPr>
        <p:spPr>
          <a:xfrm>
            <a:off x="6203330" y="2200217"/>
            <a:ext cx="4807200" cy="42885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g2ea15ffc163_0_229"/>
          <p:cNvSpPr txBox="1"/>
          <p:nvPr/>
        </p:nvSpPr>
        <p:spPr>
          <a:xfrm>
            <a:off x="457199" y="2332814"/>
            <a:ext cx="797670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none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tr-TR" sz="2400" b="0" i="1" u="sng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Not: </a:t>
            </a:r>
            <a:r>
              <a:rPr lang="tr-TR" sz="2400" i="1" dirty="0" err="1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Quotes</a:t>
            </a:r>
            <a:r>
              <a:rPr lang="tr-TR" sz="2400" b="0" i="1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tr-TR" sz="2400" b="0" i="1" strike="noStrike" cap="none" dirty="0" err="1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</a:t>
            </a:r>
            <a:r>
              <a:rPr lang="tr-TR" sz="2400" b="0" i="1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ATATÜRK can be </a:t>
            </a:r>
            <a:r>
              <a:rPr lang="tr-TR" sz="2400" b="0" i="1" strike="noStrike" cap="none" dirty="0" err="1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added</a:t>
            </a:r>
            <a:r>
              <a:rPr lang="tr-TR" sz="2400" b="0" i="1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tr-TR" sz="2400" b="0" i="1" strike="noStrike" cap="none" dirty="0" err="1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weekly</a:t>
            </a:r>
            <a:r>
              <a:rPr lang="tr-TR" sz="2400" b="0" i="1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2400" b="0" i="1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B9353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5" name="Google Shape;335;g2ea15ffc163_0_229" descr="kişi, şahıs, insan yüzü, giyim, askeri üniforma içeren bir resim&#10;&#10;Açıklama otomatik olarak oluşturuldu"/>
          <p:cNvPicPr preferRelativeResize="0"/>
          <p:nvPr/>
        </p:nvPicPr>
        <p:blipFill rotWithShape="1">
          <a:blip r:embed="rId3">
            <a:alphaModFix/>
          </a:blip>
          <a:srcRect l="16533"/>
          <a:stretch/>
        </p:blipFill>
        <p:spPr>
          <a:xfrm>
            <a:off x="8511347" y="1597797"/>
            <a:ext cx="3570201" cy="4620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1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a15ffc163_1_5"/>
          <p:cNvSpPr/>
          <p:nvPr/>
        </p:nvSpPr>
        <p:spPr>
          <a:xfrm>
            <a:off x="6203330" y="2200217"/>
            <a:ext cx="4807200" cy="42885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6" name="Google Shape;96;g2ea15ffc163_1_5"/>
          <p:cNvGraphicFramePr/>
          <p:nvPr>
            <p:extLst>
              <p:ext uri="{D42A27DB-BD31-4B8C-83A1-F6EECF244321}">
                <p14:modId xmlns:p14="http://schemas.microsoft.com/office/powerpoint/2010/main" val="2112158218"/>
              </p:ext>
            </p:extLst>
          </p:nvPr>
        </p:nvGraphicFramePr>
        <p:xfrm>
          <a:off x="1218850" y="1280389"/>
          <a:ext cx="11925600" cy="5039075"/>
        </p:xfrm>
        <a:graphic>
          <a:graphicData uri="http://schemas.openxmlformats.org/drawingml/2006/table">
            <a:tbl>
              <a:tblPr>
                <a:noFill/>
                <a:tableStyleId>{5CB98283-D54F-4C51-9321-1DCDE0975A6A}</a:tableStyleId>
              </a:tblPr>
              <a:tblGrid>
                <a:gridCol w="331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r>
                        <a:rPr lang="tr-TR" sz="1800" b="1" i="0" u="none" strike="noStrike" cap="none" baseline="0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of </a:t>
                      </a:r>
                      <a:r>
                        <a:rPr lang="tr-TR" sz="1800" b="1" i="0" u="none" strike="noStrike" cap="none" baseline="0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Department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 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</a:t>
                      </a:r>
                      <a:r>
                        <a:rPr lang="tr-TR" sz="1800" b="1" u="none" strike="noStrike" cap="none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Code</a:t>
                      </a:r>
                      <a:r>
                        <a:rPr lang="tr-TR" sz="1800" b="1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</a:t>
                      </a:r>
                      <a:r>
                        <a:rPr lang="tr-TR" sz="1800" b="1" u="none" strike="noStrike" cap="none" baseline="0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Name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</a:t>
                      </a:r>
                      <a:r>
                        <a:rPr lang="tr-TR" sz="1800" b="1" i="0" u="none" strike="noStrike" cap="none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Week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baseline="0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</a:t>
                      </a:r>
                      <a:r>
                        <a:rPr lang="tr-TR" sz="1800" b="1" u="none" strike="noStrike" cap="none" baseline="0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Day</a:t>
                      </a:r>
                      <a:r>
                        <a:rPr lang="tr-TR" sz="1800" b="1" u="none" strike="noStrike" cap="none" baseline="0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baseline="0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</a:t>
                      </a:r>
                      <a:r>
                        <a:rPr lang="tr-TR" sz="1800" b="1" u="none" strike="noStrike" cap="none" baseline="0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Time</a:t>
                      </a:r>
                      <a:endParaRPr sz="1800" b="1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</a:t>
                      </a:r>
                      <a:r>
                        <a:rPr lang="tr-TR" sz="1800" b="1" i="0" u="none" strike="noStrike" cap="none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Credit</a:t>
                      </a:r>
                      <a:r>
                        <a:rPr lang="tr-TR" sz="1800" b="1" i="0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/ACTS</a:t>
                      </a:r>
                      <a:r>
                        <a:rPr lang="tr-TR" sz="1800" b="1" i="0" u="none" strike="noStrike" cap="none" baseline="0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Information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Examination</a:t>
                      </a:r>
                      <a:r>
                        <a:rPr lang="tr-TR" sz="1800" b="1" u="none" strike="noStrike" cap="none" baseline="0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baseline="0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Type</a:t>
                      </a:r>
                      <a:r>
                        <a:rPr lang="tr-TR" sz="1800" b="1" u="none" strike="noStrike" cap="none" baseline="0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baseline="0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</a:t>
                      </a:r>
                      <a:r>
                        <a:rPr lang="tr-TR" sz="1800" b="1" u="none" strike="noStrike" cap="none" baseline="0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Gradings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Instructor’s</a:t>
                      </a:r>
                      <a:r>
                        <a:rPr lang="tr-TR" sz="1800" b="1" i="0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Name</a:t>
                      </a:r>
                      <a:r>
                        <a:rPr lang="tr-TR" sz="1800" b="1" i="0" u="none" strike="noStrike" cap="none" baseline="0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&amp;</a:t>
                      </a:r>
                      <a:r>
                        <a:rPr lang="tr-TR" sz="1800" b="1" i="0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i="0" u="none" strike="noStrike" cap="none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Surname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E-mail</a:t>
                      </a:r>
                      <a:r>
                        <a:rPr lang="tr-TR" sz="1800" b="1" u="none" strike="noStrike" cap="none" baseline="0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&amp; Phone: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Instructor’s</a:t>
                      </a:r>
                      <a:r>
                        <a:rPr lang="tr-TR" sz="1800" b="1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Room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Office </a:t>
                      </a:r>
                      <a:r>
                        <a:rPr lang="tr-TR" sz="1800" b="1" i="0" u="none" strike="noStrike" cap="none" dirty="0" err="1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Hours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GBS </a:t>
                      </a:r>
                      <a:r>
                        <a:rPr lang="tr-TR" sz="1800" b="1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Link 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ALMS Link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 smtClean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AVESIS Link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body" idx="1"/>
          </p:nvPr>
        </p:nvSpPr>
        <p:spPr>
          <a:xfrm>
            <a:off x="1114699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107" name="Google Shape;107;p4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2"/>
          </p:nvPr>
        </p:nvSpPr>
        <p:spPr>
          <a:xfrm>
            <a:off x="1114699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 dirty="0"/>
          </a:p>
        </p:txBody>
      </p:sp>
      <p:sp>
        <p:nvSpPr>
          <p:cNvPr id="111" name="Google Shape;111;p4"/>
          <p:cNvSpPr txBox="1">
            <a:spLocks noGrp="1"/>
          </p:cNvSpPr>
          <p:nvPr>
            <p:ph type="body" idx="1"/>
          </p:nvPr>
        </p:nvSpPr>
        <p:spPr>
          <a:xfrm>
            <a:off x="634533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12" name="Google Shape;112;p4"/>
          <p:cNvSpPr txBox="1">
            <a:spLocks noGrp="1"/>
          </p:cNvSpPr>
          <p:nvPr>
            <p:ph type="body" idx="2"/>
          </p:nvPr>
        </p:nvSpPr>
        <p:spPr>
          <a:xfrm>
            <a:off x="634533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</p:txBody>
      </p:sp>
      <p:sp>
        <p:nvSpPr>
          <p:cNvPr id="12" name="Dikdörtgen 11"/>
          <p:cNvSpPr/>
          <p:nvPr/>
        </p:nvSpPr>
        <p:spPr>
          <a:xfrm>
            <a:off x="176599" y="-364142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14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WEEKS’S COURSE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CONTENTS    </a:t>
            </a:r>
            <a:r>
              <a:rPr lang="tr-TR" sz="6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/>
          <p:nvPr/>
        </p:nvSpPr>
        <p:spPr>
          <a:xfrm>
            <a:off x="3973830" y="556477"/>
            <a:ext cx="4807132" cy="54298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"/>
          </p:nvPr>
        </p:nvSpPr>
        <p:spPr>
          <a:xfrm>
            <a:off x="1119596" y="1749077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5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5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177974" y="-279273"/>
            <a:ext cx="105407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6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WEEKLY LEARNING OUTCOMES     </a:t>
            </a:r>
            <a:r>
              <a:rPr lang="tr-TR" sz="66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6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ea15ffc163_0_13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2ea15ffc163_0_13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2ea15ffc163_0_13"/>
          <p:cNvSpPr txBox="1">
            <a:spLocks noGrp="1"/>
          </p:cNvSpPr>
          <p:nvPr>
            <p:ph type="body" idx="1"/>
          </p:nvPr>
        </p:nvSpPr>
        <p:spPr>
          <a:xfrm>
            <a:off x="1190555" y="18161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g2ea15ffc163_0_13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2ea15ffc163_0_13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39485" y="-276354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ABOUT THE PREVIOUS COURSE  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ea15ffc163_0_29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g2ea15ffc163_0_29"/>
          <p:cNvSpPr txBox="1">
            <a:spLocks noGrp="1"/>
          </p:cNvSpPr>
          <p:nvPr>
            <p:ph type="ctrTitle"/>
          </p:nvPr>
        </p:nvSpPr>
        <p:spPr>
          <a:xfrm>
            <a:off x="288925" y="1657940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g2ea15ffc163_0_29"/>
          <p:cNvSpPr txBox="1">
            <a:spLocks noGrp="1"/>
          </p:cNvSpPr>
          <p:nvPr>
            <p:ph type="subTitle" idx="1"/>
          </p:nvPr>
        </p:nvSpPr>
        <p:spPr>
          <a:xfrm>
            <a:off x="288925" y="4137615"/>
            <a:ext cx="11742000" cy="21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g2ea15ffc163_0_29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2ea15ffc163_0_29"/>
          <p:cNvSpPr txBox="1"/>
          <p:nvPr/>
        </p:nvSpPr>
        <p:spPr>
          <a:xfrm>
            <a:off x="3021266" y="2674001"/>
            <a:ext cx="5856900" cy="3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09.00-09.50/ </a:t>
            </a:r>
            <a:r>
              <a:rPr lang="tr-TR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</a:t>
            </a:r>
            <a:r>
              <a:rPr lang="tr-TR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10.00-10.50/ </a:t>
            </a:r>
            <a:r>
              <a:rPr lang="tr-TR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</a:t>
            </a:r>
            <a:r>
              <a:rPr lang="tr-TR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11.00-11.50/ </a:t>
            </a:r>
            <a:r>
              <a:rPr lang="tr-TR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</a:t>
            </a:r>
            <a:r>
              <a:rPr lang="tr-TR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12.00-12.50/ </a:t>
            </a:r>
            <a:r>
              <a:rPr lang="tr-TR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tr-TR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 </a:t>
            </a:r>
            <a:r>
              <a:rPr lang="tr-TR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r>
              <a:rPr lang="tr-TR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9" name="Google Shape;159;g2ea15ffc163_0_29"/>
          <p:cNvPicPr preferRelativeResize="0"/>
          <p:nvPr/>
        </p:nvPicPr>
        <p:blipFill rotWithShape="1">
          <a:blip r:embed="rId3">
            <a:alphaModFix/>
          </a:blip>
          <a:srcRect l="26333" t="23998" r="20703" b="21593"/>
          <a:stretch/>
        </p:blipFill>
        <p:spPr>
          <a:xfrm>
            <a:off x="1289375" y="2518874"/>
            <a:ext cx="1731891" cy="177912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Dikdörtgen 16"/>
          <p:cNvSpPr/>
          <p:nvPr/>
        </p:nvSpPr>
        <p:spPr>
          <a:xfrm>
            <a:off x="-66726" y="-386839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DAILY FLOW  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a15ffc163_0_48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ea15ffc163_0_48"/>
          <p:cNvSpPr txBox="1">
            <a:spLocks noGrp="1"/>
          </p:cNvSpPr>
          <p:nvPr>
            <p:ph type="ctrTitle"/>
          </p:nvPr>
        </p:nvSpPr>
        <p:spPr>
          <a:xfrm>
            <a:off x="288925" y="1657940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g2ea15ffc163_0_48"/>
          <p:cNvSpPr txBox="1">
            <a:spLocks noGrp="1"/>
          </p:cNvSpPr>
          <p:nvPr>
            <p:ph type="subTitle" idx="1"/>
          </p:nvPr>
        </p:nvSpPr>
        <p:spPr>
          <a:xfrm>
            <a:off x="1362075" y="2652157"/>
            <a:ext cx="1066885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</a:t>
            </a:r>
            <a:r>
              <a:rPr lang="tr-TR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tr-TR" dirty="0" smtClean="0">
                <a:latin typeface="Times New Roman"/>
                <a:ea typeface="Times New Roman"/>
                <a:cs typeface="Times New Roman"/>
                <a:sym typeface="Times New Roman"/>
              </a:rPr>
              <a:t> be </a:t>
            </a:r>
            <a:r>
              <a:rPr lang="tr-TR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used</a:t>
            </a: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g2ea15ffc163_0_48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281430" y="-329457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ADD HEADER 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a15ffc163_0_48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ea15ffc163_0_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Metin Yer Tutucusu 1"/>
          <p:cNvSpPr>
            <a:spLocks noGrp="1"/>
          </p:cNvSpPr>
          <p:nvPr>
            <p:ph type="body" idx="2"/>
          </p:nvPr>
        </p:nvSpPr>
        <p:spPr>
          <a:xfrm>
            <a:off x="1063625" y="2505075"/>
            <a:ext cx="9697050" cy="3684588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will be 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used</a:t>
            </a:r>
            <a:r>
              <a:rPr lang="tr-TR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</a:p>
          <a:p>
            <a:pPr marL="0" lvl="0" indent="0" algn="just">
              <a:spcBef>
                <a:spcPts val="0"/>
              </a:spcBef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en-US" sz="24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4"/>
          </p:nvPr>
        </p:nvSpPr>
        <p:spPr>
          <a:xfrm>
            <a:off x="6346825" y="2277708"/>
            <a:ext cx="5183188" cy="368458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en-US" dirty="0"/>
          </a:p>
        </p:txBody>
      </p:sp>
      <p:sp>
        <p:nvSpPr>
          <p:cNvPr id="172" name="Google Shape;172;g2ea15ffc163_0_48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884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a15ffc163_0_48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ea15ffc163_0_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Metin Yer Tutucusu 1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will be used</a:t>
            </a:r>
          </a:p>
          <a:p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4"/>
          </p:nvPr>
        </p:nvSpPr>
        <p:spPr>
          <a:xfrm>
            <a:off x="6346825" y="2277708"/>
            <a:ext cx="5183188" cy="3684588"/>
          </a:xfrm>
        </p:spPr>
        <p:txBody>
          <a:bodyPr/>
          <a:lstStyle/>
          <a:p>
            <a:pPr lvl="0"/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</a:p>
          <a:p>
            <a:endParaRPr lang="en-US" dirty="0"/>
          </a:p>
        </p:txBody>
      </p:sp>
      <p:sp>
        <p:nvSpPr>
          <p:cNvPr id="172" name="Google Shape;172;g2ea15ffc163_0_48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56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380</Words>
  <Application>Microsoft Office PowerPoint</Application>
  <PresentationFormat>Geniş ekran</PresentationFormat>
  <Paragraphs>66</Paragraphs>
  <Slides>19</Slides>
  <Notes>17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Broadway</vt:lpstr>
      <vt:lpstr>Calibri</vt:lpstr>
      <vt:lpstr>Times New Roman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 </vt:lpstr>
      <vt:lpstr> </vt:lpstr>
      <vt:lpstr> </vt:lpstr>
      <vt:lpstr> </vt:lpstr>
      <vt:lpstr>PowerPoint Sunusu</vt:lpstr>
      <vt:lpstr>PowerPoint Sunusu</vt:lpstr>
      <vt:lpstr>PowerPoint Sunusu</vt:lpstr>
      <vt:lpstr> </vt:lpstr>
      <vt:lpstr> </vt:lpstr>
      <vt:lpstr> </vt:lpstr>
      <vt:lpstr>………….. – …………………………  Since course presentations are private, using the texts and images contained herein on social media or else without permission from the course instructor is against the regulations Law No. 6698.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bkerigan</dc:creator>
  <cp:lastModifiedBy>kaydemir</cp:lastModifiedBy>
  <cp:revision>41</cp:revision>
  <dcterms:modified xsi:type="dcterms:W3CDTF">2025-01-22T05:57:39Z</dcterms:modified>
</cp:coreProperties>
</file>