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Başlık Slaydı">
    <p:spTree>
      <p:nvGrpSpPr>
        <p:cNvPr id="1" name=""/>
        <p:cNvGrpSpPr/>
        <p:nvPr/>
      </p:nvGrpSpPr>
      <p:grpSpPr>
        <a:xfrm>
          <a:off x="0" y="0"/>
          <a:ext cx="0" cy="0"/>
          <a:chOff x="0" y="0"/>
          <a:chExt cx="0" cy="0"/>
        </a:xfrm>
      </p:grpSpPr>
      <p:sp>
        <p:nvSpPr>
          <p:cNvPr id="11" name="Başlık Metni"/>
          <p:cNvSpPr txBox="1"/>
          <p:nvPr>
            <p:ph type="title"/>
          </p:nvPr>
        </p:nvSpPr>
        <p:spPr>
          <a:xfrm>
            <a:off x="1524000" y="1122362"/>
            <a:ext cx="9144000" cy="2387601"/>
          </a:xfrm>
          <a:prstGeom prst="rect">
            <a:avLst/>
          </a:prstGeom>
        </p:spPr>
        <p:txBody>
          <a:bodyPr anchor="b"/>
          <a:lstStyle>
            <a:lvl1pPr algn="ctr">
              <a:defRPr sz="6000"/>
            </a:lvl1pPr>
          </a:lstStyle>
          <a:p>
            <a:pPr/>
            <a:r>
              <a:t>Başlık Metni</a:t>
            </a:r>
          </a:p>
        </p:txBody>
      </p:sp>
      <p:sp>
        <p:nvSpPr>
          <p:cNvPr id="12" name="Gövde Düzeyi Bir…"/>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Gövde Düzeyi Bir</a:t>
            </a:r>
          </a:p>
          <a:p>
            <a:pPr lvl="1"/>
            <a:r>
              <a:t>Gövde Düzeyi İki</a:t>
            </a:r>
          </a:p>
          <a:p>
            <a:pPr lvl="2"/>
            <a:r>
              <a:t>Gövde Düzeyi Üç</a:t>
            </a:r>
          </a:p>
          <a:p>
            <a:pPr lvl="3"/>
            <a:r>
              <a:t>Gövde Düzeyi Dört</a:t>
            </a:r>
          </a:p>
          <a:p>
            <a:pPr lvl="4"/>
            <a:r>
              <a:t>Gövde Düzeyi Beş</a:t>
            </a:r>
          </a:p>
        </p:txBody>
      </p:sp>
      <p:sp>
        <p:nvSpPr>
          <p:cNvPr id="13"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şlık ve İçerik">
    <p:spTree>
      <p:nvGrpSpPr>
        <p:cNvPr id="1" name=""/>
        <p:cNvGrpSpPr/>
        <p:nvPr/>
      </p:nvGrpSpPr>
      <p:grpSpPr>
        <a:xfrm>
          <a:off x="0" y="0"/>
          <a:ext cx="0" cy="0"/>
          <a:chOff x="0" y="0"/>
          <a:chExt cx="0" cy="0"/>
        </a:xfrm>
      </p:grpSpPr>
      <p:sp>
        <p:nvSpPr>
          <p:cNvPr id="20" name="Başlık Metni"/>
          <p:cNvSpPr txBox="1"/>
          <p:nvPr>
            <p:ph type="title"/>
          </p:nvPr>
        </p:nvSpPr>
        <p:spPr>
          <a:prstGeom prst="rect">
            <a:avLst/>
          </a:prstGeom>
        </p:spPr>
        <p:txBody>
          <a:bodyPr/>
          <a:lstStyle/>
          <a:p>
            <a:pPr/>
            <a:r>
              <a:t>Başlık Metni</a:t>
            </a:r>
          </a:p>
        </p:txBody>
      </p:sp>
      <p:sp>
        <p:nvSpPr>
          <p:cNvPr id="21" name="Gövde Düzeyi Bir…"/>
          <p:cNvSpPr txBox="1"/>
          <p:nvPr>
            <p:ph type="body" idx="1"/>
          </p:nvPr>
        </p:nvSpPr>
        <p:spPr>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22"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ölüm Üstbilgisi">
    <p:spTree>
      <p:nvGrpSpPr>
        <p:cNvPr id="1" name=""/>
        <p:cNvGrpSpPr/>
        <p:nvPr/>
      </p:nvGrpSpPr>
      <p:grpSpPr>
        <a:xfrm>
          <a:off x="0" y="0"/>
          <a:ext cx="0" cy="0"/>
          <a:chOff x="0" y="0"/>
          <a:chExt cx="0" cy="0"/>
        </a:xfrm>
      </p:grpSpPr>
      <p:sp>
        <p:nvSpPr>
          <p:cNvPr id="29" name="Başlık Metni"/>
          <p:cNvSpPr txBox="1"/>
          <p:nvPr>
            <p:ph type="title"/>
          </p:nvPr>
        </p:nvSpPr>
        <p:spPr>
          <a:xfrm>
            <a:off x="831850" y="1709738"/>
            <a:ext cx="10515600" cy="2852737"/>
          </a:xfrm>
          <a:prstGeom prst="rect">
            <a:avLst/>
          </a:prstGeom>
        </p:spPr>
        <p:txBody>
          <a:bodyPr anchor="b"/>
          <a:lstStyle>
            <a:lvl1pPr>
              <a:defRPr sz="6000"/>
            </a:lvl1pPr>
          </a:lstStyle>
          <a:p>
            <a:pPr/>
            <a:r>
              <a:t>Başlık Metni</a:t>
            </a:r>
          </a:p>
        </p:txBody>
      </p:sp>
      <p:sp>
        <p:nvSpPr>
          <p:cNvPr id="30" name="Gövde Düzeyi Bir…"/>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31"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ki İçerik">
    <p:spTree>
      <p:nvGrpSpPr>
        <p:cNvPr id="1" name=""/>
        <p:cNvGrpSpPr/>
        <p:nvPr/>
      </p:nvGrpSpPr>
      <p:grpSpPr>
        <a:xfrm>
          <a:off x="0" y="0"/>
          <a:ext cx="0" cy="0"/>
          <a:chOff x="0" y="0"/>
          <a:chExt cx="0" cy="0"/>
        </a:xfrm>
      </p:grpSpPr>
      <p:sp>
        <p:nvSpPr>
          <p:cNvPr id="38" name="Başlık Metni"/>
          <p:cNvSpPr txBox="1"/>
          <p:nvPr>
            <p:ph type="title"/>
          </p:nvPr>
        </p:nvSpPr>
        <p:spPr>
          <a:xfrm>
            <a:off x="1283676" y="320675"/>
            <a:ext cx="10556631" cy="1325563"/>
          </a:xfrm>
          <a:prstGeom prst="rect">
            <a:avLst/>
          </a:prstGeom>
        </p:spPr>
        <p:txBody>
          <a:bodyPr/>
          <a:lstStyle>
            <a:lvl1pPr>
              <a:defRPr sz="2400">
                <a:latin typeface="Times New Roman"/>
                <a:ea typeface="Times New Roman"/>
                <a:cs typeface="Times New Roman"/>
                <a:sym typeface="Times New Roman"/>
              </a:defRPr>
            </a:lvl1pPr>
          </a:lstStyle>
          <a:p>
            <a:pPr/>
            <a:r>
              <a:t>Başlık Metni</a:t>
            </a:r>
          </a:p>
        </p:txBody>
      </p:sp>
      <p:sp>
        <p:nvSpPr>
          <p:cNvPr id="39" name="Gövde Düzeyi Bir…"/>
          <p:cNvSpPr txBox="1"/>
          <p:nvPr>
            <p:ph type="body" idx="1"/>
          </p:nvPr>
        </p:nvSpPr>
        <p:spPr>
          <a:xfrm>
            <a:off x="1283676" y="1646238"/>
            <a:ext cx="10556631" cy="4351338"/>
          </a:xfrm>
          <a:prstGeom prst="rect">
            <a:avLst/>
          </a:prstGeom>
        </p:spPr>
        <p:txBody>
          <a:bodyPr/>
          <a:lstStyle>
            <a:lvl1pPr marL="0" indent="0">
              <a:buSzTx/>
              <a:buFontTx/>
              <a:buNone/>
              <a:defRPr sz="2400">
                <a:latin typeface="Times New Roman"/>
                <a:ea typeface="Times New Roman"/>
                <a:cs typeface="Times New Roman"/>
                <a:sym typeface="Times New Roman"/>
              </a:defRPr>
            </a:lvl1pPr>
            <a:lvl2pPr marL="685800" indent="-228600">
              <a:buFontTx/>
              <a:defRPr sz="2400">
                <a:latin typeface="Times New Roman"/>
                <a:ea typeface="Times New Roman"/>
                <a:cs typeface="Times New Roman"/>
                <a:sym typeface="Times New Roman"/>
              </a:defRPr>
            </a:lvl2pPr>
            <a:lvl3pPr marL="1143000" indent="-228600">
              <a:buFontTx/>
              <a:defRPr sz="2400">
                <a:latin typeface="Times New Roman"/>
                <a:ea typeface="Times New Roman"/>
                <a:cs typeface="Times New Roman"/>
                <a:sym typeface="Times New Roman"/>
              </a:defRPr>
            </a:lvl3pPr>
            <a:lvl4pPr marL="1600200" indent="-228600">
              <a:buFontTx/>
              <a:defRPr sz="2400">
                <a:latin typeface="Times New Roman"/>
                <a:ea typeface="Times New Roman"/>
                <a:cs typeface="Times New Roman"/>
                <a:sym typeface="Times New Roman"/>
              </a:defRPr>
            </a:lvl4pPr>
            <a:lvl5pPr marL="2057400" indent="-228600">
              <a:buFontTx/>
              <a:defRPr sz="2400">
                <a:latin typeface="Times New Roman"/>
                <a:ea typeface="Times New Roman"/>
                <a:cs typeface="Times New Roman"/>
                <a:sym typeface="Times New Roman"/>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40"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Karşılaştırma">
    <p:spTree>
      <p:nvGrpSpPr>
        <p:cNvPr id="1" name=""/>
        <p:cNvGrpSpPr/>
        <p:nvPr/>
      </p:nvGrpSpPr>
      <p:grpSpPr>
        <a:xfrm>
          <a:off x="0" y="0"/>
          <a:ext cx="0" cy="0"/>
          <a:chOff x="0" y="0"/>
          <a:chExt cx="0" cy="0"/>
        </a:xfrm>
      </p:grpSpPr>
      <p:sp>
        <p:nvSpPr>
          <p:cNvPr id="47" name="Başlık Metni"/>
          <p:cNvSpPr txBox="1"/>
          <p:nvPr>
            <p:ph type="title"/>
          </p:nvPr>
        </p:nvSpPr>
        <p:spPr>
          <a:xfrm>
            <a:off x="839787" y="365125"/>
            <a:ext cx="10515601" cy="1325563"/>
          </a:xfrm>
          <a:prstGeom prst="rect">
            <a:avLst/>
          </a:prstGeom>
        </p:spPr>
        <p:txBody>
          <a:bodyPr/>
          <a:lstStyle/>
          <a:p>
            <a:pPr/>
            <a:r>
              <a:t>Başlık Metni</a:t>
            </a:r>
          </a:p>
        </p:txBody>
      </p:sp>
      <p:sp>
        <p:nvSpPr>
          <p:cNvPr id="48" name="Gövde Düzeyi Bir…"/>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Gövde Düzeyi Bir</a:t>
            </a:r>
          </a:p>
          <a:p>
            <a:pPr lvl="1"/>
            <a:r>
              <a:t>Gövde Düzeyi İki</a:t>
            </a:r>
          </a:p>
          <a:p>
            <a:pPr lvl="2"/>
            <a:r>
              <a:t>Gövde Düzeyi Üç</a:t>
            </a:r>
          </a:p>
          <a:p>
            <a:pPr lvl="3"/>
            <a:r>
              <a:t>Gövde Düzeyi Dört</a:t>
            </a:r>
          </a:p>
          <a:p>
            <a:pPr lvl="4"/>
            <a:r>
              <a:t>Gövde Düzeyi Beş</a:t>
            </a:r>
          </a:p>
        </p:txBody>
      </p:sp>
      <p:sp>
        <p:nvSpPr>
          <p:cNvPr id="49" name="Metin Yer Tutucusu 4"/>
          <p:cNvSpPr/>
          <p:nvPr>
            <p:ph type="body" sz="quarter" idx="21"/>
          </p:nvPr>
        </p:nvSpPr>
        <p:spPr>
          <a:xfrm>
            <a:off x="6172200" y="1681163"/>
            <a:ext cx="5183188" cy="823914"/>
          </a:xfrm>
          <a:prstGeom prst="rect">
            <a:avLst/>
          </a:prstGeom>
        </p:spPr>
        <p:txBody>
          <a:bodyPr anchor="b"/>
          <a:lstStyle/>
          <a:p>
            <a:pPr/>
          </a:p>
        </p:txBody>
      </p:sp>
      <p:sp>
        <p:nvSpPr>
          <p:cNvPr id="50"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Yalnızca Başlık">
    <p:spTree>
      <p:nvGrpSpPr>
        <p:cNvPr id="1" name=""/>
        <p:cNvGrpSpPr/>
        <p:nvPr/>
      </p:nvGrpSpPr>
      <p:grpSpPr>
        <a:xfrm>
          <a:off x="0" y="0"/>
          <a:ext cx="0" cy="0"/>
          <a:chOff x="0" y="0"/>
          <a:chExt cx="0" cy="0"/>
        </a:xfrm>
      </p:grpSpPr>
      <p:sp>
        <p:nvSpPr>
          <p:cNvPr id="57" name="Başlık Metni"/>
          <p:cNvSpPr txBox="1"/>
          <p:nvPr>
            <p:ph type="title"/>
          </p:nvPr>
        </p:nvSpPr>
        <p:spPr>
          <a:prstGeom prst="rect">
            <a:avLst/>
          </a:prstGeom>
        </p:spPr>
        <p:txBody>
          <a:bodyPr/>
          <a:lstStyle/>
          <a:p>
            <a:pPr/>
            <a:r>
              <a:t>Başlık Metni</a:t>
            </a:r>
          </a:p>
        </p:txBody>
      </p:sp>
      <p:sp>
        <p:nvSpPr>
          <p:cNvPr id="58"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oş">
    <p:spTree>
      <p:nvGrpSpPr>
        <p:cNvPr id="1" name=""/>
        <p:cNvGrpSpPr/>
        <p:nvPr/>
      </p:nvGrpSpPr>
      <p:grpSpPr>
        <a:xfrm>
          <a:off x="0" y="0"/>
          <a:ext cx="0" cy="0"/>
          <a:chOff x="0" y="0"/>
          <a:chExt cx="0" cy="0"/>
        </a:xfrm>
      </p:grpSpPr>
      <p:sp>
        <p:nvSpPr>
          <p:cNvPr id="65"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şlıklı İçerik">
    <p:spTree>
      <p:nvGrpSpPr>
        <p:cNvPr id="1" name=""/>
        <p:cNvGrpSpPr/>
        <p:nvPr/>
      </p:nvGrpSpPr>
      <p:grpSpPr>
        <a:xfrm>
          <a:off x="0" y="0"/>
          <a:ext cx="0" cy="0"/>
          <a:chOff x="0" y="0"/>
          <a:chExt cx="0" cy="0"/>
        </a:xfrm>
      </p:grpSpPr>
      <p:sp>
        <p:nvSpPr>
          <p:cNvPr id="72" name="Başlık Metni"/>
          <p:cNvSpPr txBox="1"/>
          <p:nvPr>
            <p:ph type="title"/>
          </p:nvPr>
        </p:nvSpPr>
        <p:spPr>
          <a:xfrm>
            <a:off x="839787" y="457200"/>
            <a:ext cx="3932240" cy="1600200"/>
          </a:xfrm>
          <a:prstGeom prst="rect">
            <a:avLst/>
          </a:prstGeom>
        </p:spPr>
        <p:txBody>
          <a:bodyPr anchor="b"/>
          <a:lstStyle>
            <a:lvl1pPr>
              <a:defRPr sz="3200"/>
            </a:lvl1pPr>
          </a:lstStyle>
          <a:p>
            <a:pPr/>
            <a:r>
              <a:t>Başlık Metni</a:t>
            </a:r>
          </a:p>
        </p:txBody>
      </p:sp>
      <p:sp>
        <p:nvSpPr>
          <p:cNvPr id="73" name="Gövde Düzeyi Bir…"/>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Gövde Düzeyi Bir</a:t>
            </a:r>
          </a:p>
          <a:p>
            <a:pPr lvl="1"/>
            <a:r>
              <a:t>Gövde Düzeyi İki</a:t>
            </a:r>
          </a:p>
          <a:p>
            <a:pPr lvl="2"/>
            <a:r>
              <a:t>Gövde Düzeyi Üç</a:t>
            </a:r>
          </a:p>
          <a:p>
            <a:pPr lvl="3"/>
            <a:r>
              <a:t>Gövde Düzeyi Dört</a:t>
            </a:r>
          </a:p>
          <a:p>
            <a:pPr lvl="4"/>
            <a:r>
              <a:t>Gövde Düzeyi Beş</a:t>
            </a:r>
          </a:p>
        </p:txBody>
      </p:sp>
      <p:sp>
        <p:nvSpPr>
          <p:cNvPr id="74" name="Metin Yer Tutucusu 3"/>
          <p:cNvSpPr/>
          <p:nvPr>
            <p:ph type="body" sz="quarter" idx="21"/>
          </p:nvPr>
        </p:nvSpPr>
        <p:spPr>
          <a:xfrm>
            <a:off x="839786" y="2057400"/>
            <a:ext cx="3932241" cy="3811588"/>
          </a:xfrm>
          <a:prstGeom prst="rect">
            <a:avLst/>
          </a:prstGeom>
        </p:spPr>
        <p:txBody>
          <a:bodyPr/>
          <a:lstStyle/>
          <a:p>
            <a:pPr/>
          </a:p>
        </p:txBody>
      </p:sp>
      <p:sp>
        <p:nvSpPr>
          <p:cNvPr id="75"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şlıklı Resim">
    <p:spTree>
      <p:nvGrpSpPr>
        <p:cNvPr id="1" name=""/>
        <p:cNvGrpSpPr/>
        <p:nvPr/>
      </p:nvGrpSpPr>
      <p:grpSpPr>
        <a:xfrm>
          <a:off x="0" y="0"/>
          <a:ext cx="0" cy="0"/>
          <a:chOff x="0" y="0"/>
          <a:chExt cx="0" cy="0"/>
        </a:xfrm>
      </p:grpSpPr>
      <p:sp>
        <p:nvSpPr>
          <p:cNvPr id="82" name="Başlık Metni"/>
          <p:cNvSpPr txBox="1"/>
          <p:nvPr>
            <p:ph type="title"/>
          </p:nvPr>
        </p:nvSpPr>
        <p:spPr>
          <a:xfrm>
            <a:off x="839787" y="457200"/>
            <a:ext cx="3932240" cy="1600200"/>
          </a:xfrm>
          <a:prstGeom prst="rect">
            <a:avLst/>
          </a:prstGeom>
        </p:spPr>
        <p:txBody>
          <a:bodyPr anchor="b"/>
          <a:lstStyle>
            <a:lvl1pPr>
              <a:defRPr sz="3200"/>
            </a:lvl1pPr>
          </a:lstStyle>
          <a:p>
            <a:pPr/>
            <a:r>
              <a:t>Başlık Metni</a:t>
            </a:r>
          </a:p>
        </p:txBody>
      </p:sp>
      <p:sp>
        <p:nvSpPr>
          <p:cNvPr id="83" name="Resim Yer Tutucusu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Gövde Düzeyi Bir…"/>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Gövde Düzeyi Bir</a:t>
            </a:r>
          </a:p>
          <a:p>
            <a:pPr lvl="1"/>
            <a:r>
              <a:t>Gövde Düzeyi İki</a:t>
            </a:r>
          </a:p>
          <a:p>
            <a:pPr lvl="2"/>
            <a:r>
              <a:t>Gövde Düzeyi Üç</a:t>
            </a:r>
          </a:p>
          <a:p>
            <a:pPr lvl="3"/>
            <a:r>
              <a:t>Gövde Düzeyi Dört</a:t>
            </a:r>
          </a:p>
          <a:p>
            <a:pPr lvl="4"/>
            <a:r>
              <a:t>Gövde Düzeyi Beş</a:t>
            </a:r>
          </a:p>
        </p:txBody>
      </p:sp>
      <p:sp>
        <p:nvSpPr>
          <p:cNvPr id="85"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aşlık Metni"/>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Başlık Metni</a:t>
            </a:r>
          </a:p>
        </p:txBody>
      </p:sp>
      <p:sp>
        <p:nvSpPr>
          <p:cNvPr id="3" name="Gövde Düzeyi Bir…"/>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esim 1" descr="Resim 1"/>
          <p:cNvPicPr>
            <a:picLocks noChangeAspect="1"/>
          </p:cNvPicPr>
          <p:nvPr/>
        </p:nvPicPr>
        <p:blipFill>
          <a:blip r:embed="rId2">
            <a:extLst/>
          </a:blip>
          <a:srcRect l="0" t="1204" r="22699" b="16466"/>
          <a:stretch>
            <a:fillRect/>
          </a:stretch>
        </p:blipFill>
        <p:spPr>
          <a:xfrm>
            <a:off x="-3" y="-1"/>
            <a:ext cx="12191940" cy="6955936"/>
          </a:xfrm>
          <a:prstGeom prst="rect">
            <a:avLst/>
          </a:prstGeom>
          <a:ln w="12700">
            <a:miter lim="400000"/>
          </a:ln>
        </p:spPr>
      </p:pic>
      <p:sp>
        <p:nvSpPr>
          <p:cNvPr id="95" name="Unvan 1"/>
          <p:cNvSpPr txBox="1"/>
          <p:nvPr>
            <p:ph type="ctrTitle"/>
          </p:nvPr>
        </p:nvSpPr>
        <p:spPr>
          <a:xfrm>
            <a:off x="1524000" y="1122362"/>
            <a:ext cx="9144000" cy="2387601"/>
          </a:xfrm>
          <a:prstGeom prst="rect">
            <a:avLst/>
          </a:prstGeom>
        </p:spPr>
        <p:txBody>
          <a:bodyPr/>
          <a:lstStyle/>
          <a:p>
            <a:pPr>
              <a:defRPr sz="5400"/>
            </a:pPr>
            <a:br/>
            <a:br/>
          </a:p>
        </p:txBody>
      </p:sp>
      <p:sp>
        <p:nvSpPr>
          <p:cNvPr id="96" name="Dikdörtgen 6"/>
          <p:cNvSpPr/>
          <p:nvPr/>
        </p:nvSpPr>
        <p:spPr>
          <a:xfrm>
            <a:off x="150312" y="122463"/>
            <a:ext cx="11891376" cy="6613075"/>
          </a:xfrm>
          <a:prstGeom prst="rect">
            <a:avLst/>
          </a:prstGeom>
          <a:ln w="12700">
            <a:solidFill>
              <a:srgbClr val="FFFFFF"/>
            </a:solidFill>
            <a:miter/>
          </a:ln>
        </p:spPr>
        <p:txBody>
          <a:bodyPr lIns="45718" tIns="45718" rIns="45718" bIns="45718" anchor="ctr"/>
          <a:lstStyle/>
          <a:p>
            <a:pPr algn="ctr" defTabSz="457200">
              <a:defRPr sz="1000">
                <a:solidFill>
                  <a:srgbClr val="FFFFFF"/>
                </a:solidFill>
              </a:defRPr>
            </a:pPr>
          </a:p>
        </p:txBody>
      </p:sp>
      <p:pic>
        <p:nvPicPr>
          <p:cNvPr id="97" name="GELİŞİM İNG LOGO.png" descr="GELİŞİM İNG LOGO.png"/>
          <p:cNvPicPr>
            <a:picLocks noChangeAspect="1"/>
          </p:cNvPicPr>
          <p:nvPr/>
        </p:nvPicPr>
        <p:blipFill>
          <a:blip r:embed="rId3">
            <a:extLst/>
          </a:blip>
          <a:stretch>
            <a:fillRect/>
          </a:stretch>
        </p:blipFill>
        <p:spPr>
          <a:xfrm>
            <a:off x="3928521" y="2590606"/>
            <a:ext cx="4334957" cy="1676788"/>
          </a:xfrm>
          <a:prstGeom prst="rect">
            <a:avLst/>
          </a:prstGeom>
          <a:ln w="12700">
            <a:miter lim="400000"/>
          </a:ln>
        </p:spPr>
      </p:pic>
      <p:sp>
        <p:nvSpPr>
          <p:cNvPr id="98" name="www.gelisim.edu.tr"/>
          <p:cNvSpPr txBox="1"/>
          <p:nvPr/>
        </p:nvSpPr>
        <p:spPr>
          <a:xfrm>
            <a:off x="5140357" y="5065856"/>
            <a:ext cx="1911287" cy="333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FFFFFF"/>
                </a:solidFill>
              </a:defRPr>
            </a:lvl1pPr>
          </a:lstStyle>
          <a:p>
            <a:pPr/>
            <a:r>
              <a:t>www.gelisim.edu.tr</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8" name="Unvan 4"/>
          <p:cNvSpPr txBox="1"/>
          <p:nvPr>
            <p:ph type="title"/>
          </p:nvPr>
        </p:nvSpPr>
        <p:spPr>
          <a:xfrm>
            <a:off x="555541" y="1150408"/>
            <a:ext cx="10556634" cy="1325564"/>
          </a:xfrm>
          <a:prstGeom prst="rect">
            <a:avLst/>
          </a:prstGeom>
        </p:spPr>
        <p:txBody>
          <a:bodyPr/>
          <a:lstStyle/>
          <a:p>
            <a:pPr>
              <a:defRPr b="1">
                <a:solidFill>
                  <a:srgbClr val="FFFFFF"/>
                </a:solidFill>
                <a:latin typeface="Montserrat"/>
                <a:ea typeface="Montserrat"/>
                <a:cs typeface="Montserrat"/>
                <a:sym typeface="Montserrat"/>
              </a:defRPr>
            </a:pPr>
            <a:br/>
            <a:r>
              <a:t>Fixed Logo</a:t>
            </a:r>
          </a:p>
        </p:txBody>
      </p:sp>
      <p:sp>
        <p:nvSpPr>
          <p:cNvPr id="139" name="İçerik Yer Tutucusu 5"/>
          <p:cNvSpPr txBox="1"/>
          <p:nvPr>
            <p:ph type="body" sz="half" idx="1"/>
          </p:nvPr>
        </p:nvSpPr>
        <p:spPr>
          <a:xfrm>
            <a:off x="555541" y="1663170"/>
            <a:ext cx="10556634" cy="2454013"/>
          </a:xfrm>
          <a:prstGeom prst="rect">
            <a:avLst/>
          </a:prstGeom>
        </p:spPr>
        <p:txBody>
          <a:bodyPr/>
          <a:lstStyle/>
          <a:p>
            <a:pPr/>
          </a:p>
          <a:p>
            <a:pPr/>
          </a:p>
          <a:p>
            <a:pPr>
              <a:defRPr>
                <a:latin typeface="Montserrat"/>
                <a:ea typeface="Montserrat"/>
                <a:cs typeface="Montserrat"/>
                <a:sym typeface="Montserrat"/>
              </a:defRPr>
            </a:pPr>
            <a:r>
              <a:t>If you proceed by right-clicking  &gt;&gt;  on these slides and selecting Duplicate Slide, you will be able to use slides where the size and position of all logos remain fixed.</a:t>
            </a:r>
          </a:p>
        </p:txBody>
      </p:sp>
      <p:sp>
        <p:nvSpPr>
          <p:cNvPr id="140" name="Slayt Numarası Yer Tutucusu 2"/>
          <p:cNvSpPr txBox="1"/>
          <p:nvPr>
            <p:ph type="sldNum" sz="quarter" idx="4294967295"/>
          </p:nvPr>
        </p:nvSpPr>
        <p:spPr>
          <a:xfrm>
            <a:off x="11095176" y="6414760"/>
            <a:ext cx="258622"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42"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3" name="Unvan 1"/>
          <p:cNvSpPr txBox="1"/>
          <p:nvPr>
            <p:ph type="title"/>
          </p:nvPr>
        </p:nvSpPr>
        <p:spPr>
          <a:xfrm>
            <a:off x="555541" y="1218141"/>
            <a:ext cx="10556634" cy="1325564"/>
          </a:xfrm>
          <a:prstGeom prst="rect">
            <a:avLst/>
          </a:prstGeom>
        </p:spPr>
        <p:txBody>
          <a:bodyPr/>
          <a:lstStyle/>
          <a:p>
            <a:pPr>
              <a:defRPr b="1">
                <a:latin typeface="Montserrat"/>
                <a:ea typeface="Montserrat"/>
                <a:cs typeface="Montserrat"/>
                <a:sym typeface="Montserrat"/>
              </a:defRPr>
            </a:pPr>
            <a:br/>
            <a:r>
              <a:t>Animated Logo</a:t>
            </a:r>
          </a:p>
        </p:txBody>
      </p:sp>
      <p:sp>
        <p:nvSpPr>
          <p:cNvPr id="144" name="İçerik Yer Tutucusu 2"/>
          <p:cNvSpPr txBox="1"/>
          <p:nvPr>
            <p:ph type="body" idx="1"/>
          </p:nvPr>
        </p:nvSpPr>
        <p:spPr>
          <a:xfrm>
            <a:off x="555541" y="1764770"/>
            <a:ext cx="10556634" cy="4351340"/>
          </a:xfrm>
          <a:prstGeom prst="rect">
            <a:avLst/>
          </a:prstGeom>
        </p:spPr>
        <p:txBody>
          <a:bodyPr/>
          <a:lstStyle/>
          <a:p>
            <a:pPr/>
          </a:p>
          <a:p>
            <a:pPr/>
          </a:p>
          <a:p>
            <a:pPr>
              <a:defRPr>
                <a:latin typeface="Montserrat"/>
                <a:ea typeface="Montserrat"/>
                <a:cs typeface="Montserrat"/>
                <a:sym typeface="Montserrat"/>
              </a:defRPr>
            </a:pPr>
            <a:r>
              <a:t>If you duplicate this slide by right-clicking &gt;&gt; Duplicate Slide, you will be able to work with slides where you can move and resize the logos.</a:t>
            </a:r>
          </a:p>
        </p:txBody>
      </p:sp>
      <p:sp>
        <p:nvSpPr>
          <p:cNvPr id="145" name="Slayt Numarası Yer Tutucusu 3"/>
          <p:cNvSpPr txBox="1"/>
          <p:nvPr>
            <p:ph type="sldNum" sz="quarter" idx="4294967295"/>
          </p:nvPr>
        </p:nvSpPr>
        <p:spPr>
          <a:xfrm>
            <a:off x="11095176" y="6414760"/>
            <a:ext cx="258622"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8" name="Slayt Numarası Yer Tutucusu 1"/>
          <p:cNvSpPr txBox="1"/>
          <p:nvPr>
            <p:ph type="sldNum" sz="quarter" idx="4294967295"/>
          </p:nvPr>
        </p:nvSpPr>
        <p:spPr>
          <a:xfrm>
            <a:off x="11095176" y="6414760"/>
            <a:ext cx="258622"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9" name="Dikdörtgen 7"/>
          <p:cNvSpPr txBox="1"/>
          <p:nvPr/>
        </p:nvSpPr>
        <p:spPr>
          <a:xfrm>
            <a:off x="45718" y="1508518"/>
            <a:ext cx="12100563" cy="45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400">
                <a:latin typeface="Montserrat"/>
                <a:ea typeface="Montserrat"/>
                <a:cs typeface="Montserrat"/>
                <a:sym typeface="Montserrat"/>
              </a:defRPr>
            </a:lvl1pPr>
          </a:lstStyle>
          <a:p>
            <a:pPr/>
            <a:r>
              <a:t>WHAT DID WE LEARN TODAY?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2" name="Slayt Numarası Yer Tutucusu 1"/>
          <p:cNvSpPr txBox="1"/>
          <p:nvPr>
            <p:ph type="sldNum" sz="quarter" idx="4294967295"/>
          </p:nvPr>
        </p:nvSpPr>
        <p:spPr>
          <a:xfrm>
            <a:off x="11095176" y="6414760"/>
            <a:ext cx="258622"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3" name="Dikdörtgen 7"/>
          <p:cNvSpPr txBox="1"/>
          <p:nvPr/>
        </p:nvSpPr>
        <p:spPr>
          <a:xfrm>
            <a:off x="45718" y="1523087"/>
            <a:ext cx="12100564" cy="45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400">
                <a:latin typeface="Montserrat"/>
                <a:ea typeface="Montserrat"/>
                <a:cs typeface="Montserrat"/>
                <a:sym typeface="Montserrat"/>
              </a:defRPr>
            </a:lvl1pPr>
          </a:lstStyle>
          <a:p>
            <a:pPr/>
            <a:r>
              <a:t>QUESTIONS AND SUGGESTIONS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6" name="Slayt Numarası Yer Tutucusu 1"/>
          <p:cNvSpPr txBox="1"/>
          <p:nvPr>
            <p:ph type="sldNum" sz="quarter" idx="4294967295"/>
          </p:nvPr>
        </p:nvSpPr>
        <p:spPr>
          <a:xfrm>
            <a:off x="11095176" y="6414760"/>
            <a:ext cx="258622"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7" name="Dikdörtgen 8"/>
          <p:cNvSpPr txBox="1"/>
          <p:nvPr/>
        </p:nvSpPr>
        <p:spPr>
          <a:xfrm>
            <a:off x="45719" y="1486018"/>
            <a:ext cx="12100563" cy="45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400">
                <a:latin typeface="Montserrat"/>
                <a:ea typeface="Montserrat"/>
                <a:cs typeface="Montserrat"/>
                <a:sym typeface="Montserrat"/>
              </a:defRPr>
            </a:lvl1pPr>
          </a:lstStyle>
          <a:p>
            <a:pPr/>
            <a:r>
              <a:t>SUGGESTED WEEKLY ASSIGNMENTS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0" name="Slayt Numarası Yer Tutucusu 1"/>
          <p:cNvSpPr txBox="1"/>
          <p:nvPr>
            <p:ph type="sldNum" sz="quarter" idx="4294967295"/>
          </p:nvPr>
        </p:nvSpPr>
        <p:spPr>
          <a:xfrm>
            <a:off x="11095176" y="6414760"/>
            <a:ext cx="258622"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1" name="Dikdörtgen 7"/>
          <p:cNvSpPr txBox="1"/>
          <p:nvPr/>
        </p:nvSpPr>
        <p:spPr>
          <a:xfrm>
            <a:off x="45719" y="1366835"/>
            <a:ext cx="12100563" cy="45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400">
                <a:latin typeface="Montserrat"/>
                <a:ea typeface="Montserrat"/>
                <a:cs typeface="Montserrat"/>
                <a:sym typeface="Montserrat"/>
              </a:defRPr>
            </a:lvl1pPr>
          </a:lstStyle>
          <a:p>
            <a:pPr/>
            <a:r>
              <a:t>REFERENCES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4" name="Slayt Numarası Yer Tutucusu 1"/>
          <p:cNvSpPr txBox="1"/>
          <p:nvPr>
            <p:ph type="sldNum" sz="quarter" idx="4294967295"/>
          </p:nvPr>
        </p:nvSpPr>
        <p:spPr>
          <a:xfrm>
            <a:off x="11095176" y="6414760"/>
            <a:ext cx="258622"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5" name="Dikdörtgen 7"/>
          <p:cNvSpPr txBox="1"/>
          <p:nvPr/>
        </p:nvSpPr>
        <p:spPr>
          <a:xfrm>
            <a:off x="45718" y="1091058"/>
            <a:ext cx="12100563" cy="45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400">
                <a:latin typeface="Montserrat"/>
                <a:ea typeface="Montserrat"/>
                <a:cs typeface="Montserrat"/>
                <a:sym typeface="Montserrat"/>
              </a:defRPr>
            </a:lvl1pPr>
          </a:lstStyle>
          <a:p>
            <a:pPr/>
            <a:r>
              <a:t>ABOUT THE NEXT COURSE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8" name="İçerik Yer Tutucusu 2"/>
          <p:cNvSpPr txBox="1"/>
          <p:nvPr>
            <p:ph type="body" idx="1"/>
          </p:nvPr>
        </p:nvSpPr>
        <p:spPr>
          <a:xfrm>
            <a:off x="740979" y="1225623"/>
            <a:ext cx="10710042" cy="5391808"/>
          </a:xfrm>
          <a:prstGeom prst="rect">
            <a:avLst/>
          </a:prstGeom>
        </p:spPr>
        <p:txBody>
          <a:bodyPr/>
          <a:lstStyle/>
          <a:p>
            <a:pPr algn="ctr">
              <a:defRPr>
                <a:solidFill>
                  <a:srgbClr val="002060"/>
                </a:solidFill>
              </a:defRPr>
            </a:pPr>
          </a:p>
          <a:p>
            <a:pPr algn="ctr">
              <a:defRPr>
                <a:solidFill>
                  <a:srgbClr val="002060"/>
                </a:solidFill>
              </a:defRPr>
            </a:pPr>
          </a:p>
          <a:p>
            <a:pPr algn="ctr">
              <a:defRPr>
                <a:solidFill>
                  <a:srgbClr val="002060"/>
                </a:solidFill>
              </a:defRPr>
            </a:pPr>
          </a:p>
          <a:p>
            <a:pPr algn="ctr">
              <a:defRPr b="1" i="1">
                <a:solidFill>
                  <a:srgbClr val="FFFFFF"/>
                </a:solidFill>
                <a:latin typeface="Montserrat"/>
                <a:ea typeface="Montserrat"/>
                <a:cs typeface="Montserrat"/>
                <a:sym typeface="Montserrat"/>
              </a:defRPr>
            </a:pPr>
            <a:r>
              <a:rPr>
                <a:solidFill>
                  <a:srgbClr val="000000"/>
                </a:solidFill>
              </a:rPr>
              <a:t>Since the presentations related to Course …………… ........... are confidential, the use of the texts and visuals contained herein on social media or other platforms without permission from the course instructor violates the regulations protecting personal data and privacy as guaranteed by</a:t>
            </a:r>
            <a:r>
              <a:rPr>
                <a:solidFill>
                  <a:srgbClr val="333F50"/>
                </a:solidFill>
              </a:rPr>
              <a:t> </a:t>
            </a:r>
            <a:r>
              <a:rPr>
                <a:solidFill>
                  <a:srgbClr val="FF0000"/>
                </a:solidFill>
              </a:rPr>
              <a:t>Law No. 6698.</a:t>
            </a:r>
            <a:endParaRPr>
              <a:solidFill>
                <a:srgbClr val="FF0000"/>
              </a:solidFill>
            </a:endParaRPr>
          </a:p>
          <a:p>
            <a:pPr algn="ctr">
              <a:defRPr>
                <a:solidFill>
                  <a:srgbClr val="FF0000"/>
                </a:solidFill>
              </a:defRPr>
            </a:pPr>
            <a:br>
              <a:rPr b="1" i="1">
                <a:latin typeface="Montserrat"/>
                <a:ea typeface="Montserrat"/>
                <a:cs typeface="Montserrat"/>
                <a:sym typeface="Montserrat"/>
              </a:rPr>
            </a:br>
          </a:p>
        </p:txBody>
      </p:sp>
      <p:sp>
        <p:nvSpPr>
          <p:cNvPr id="169" name="Slayt Numarası Yer Tutucusu 1"/>
          <p:cNvSpPr txBox="1"/>
          <p:nvPr>
            <p:ph type="sldNum" sz="quarter" idx="4294967295"/>
          </p:nvPr>
        </p:nvSpPr>
        <p:spPr>
          <a:xfrm>
            <a:off x="11095176" y="6414760"/>
            <a:ext cx="258622"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2" name="İçerik Yer Tutucusu 2"/>
          <p:cNvSpPr txBox="1"/>
          <p:nvPr>
            <p:ph type="body" idx="1"/>
          </p:nvPr>
        </p:nvSpPr>
        <p:spPr>
          <a:xfrm>
            <a:off x="1240219" y="1208690"/>
            <a:ext cx="6494083" cy="5391807"/>
          </a:xfrm>
          <a:prstGeom prst="rect">
            <a:avLst/>
          </a:prstGeom>
        </p:spPr>
        <p:txBody>
          <a:bodyPr/>
          <a:lstStyle/>
          <a:p>
            <a:pPr algn="ctr">
              <a:lnSpc>
                <a:spcPct val="100000"/>
              </a:lnSpc>
              <a:spcBef>
                <a:spcPts val="0"/>
              </a:spcBef>
              <a:defRPr i="1" u="sng"/>
            </a:pPr>
          </a:p>
          <a:p>
            <a:pPr algn="ctr">
              <a:lnSpc>
                <a:spcPct val="100000"/>
              </a:lnSpc>
              <a:spcBef>
                <a:spcPts val="0"/>
              </a:spcBef>
              <a:defRPr i="1" u="sng"/>
            </a:pPr>
          </a:p>
          <a:p>
            <a:pPr algn="ctr">
              <a:lnSpc>
                <a:spcPct val="100000"/>
              </a:lnSpc>
              <a:spcBef>
                <a:spcPts val="0"/>
              </a:spcBef>
              <a:defRPr i="1" u="sng"/>
            </a:pPr>
          </a:p>
          <a:p>
            <a:pPr algn="ctr">
              <a:lnSpc>
                <a:spcPct val="100000"/>
              </a:lnSpc>
              <a:spcBef>
                <a:spcPts val="0"/>
              </a:spcBef>
              <a:defRPr i="1" u="sng"/>
            </a:pPr>
          </a:p>
          <a:p>
            <a:pPr algn="ctr">
              <a:lnSpc>
                <a:spcPct val="100000"/>
              </a:lnSpc>
              <a:spcBef>
                <a:spcPts val="0"/>
              </a:spcBef>
              <a:defRPr i="1" u="sng"/>
            </a:pPr>
          </a:p>
          <a:p>
            <a:pPr>
              <a:defRPr b="1">
                <a:latin typeface="Montserrat"/>
                <a:ea typeface="Montserrat"/>
                <a:cs typeface="Montserrat"/>
                <a:sym typeface="Montserrat"/>
              </a:defRPr>
            </a:pPr>
            <a:r>
              <a:t>NOTE:</a:t>
            </a:r>
            <a:r>
              <a:rPr b="0"/>
              <a:t> A different quote from Mustafa Kemal Atatürk can be added for each week.</a:t>
            </a:r>
          </a:p>
        </p:txBody>
      </p:sp>
      <p:pic>
        <p:nvPicPr>
          <p:cNvPr id="173" name="Google Shape;323;g2ea15ffc163_0_229" descr="Google Shape;323;g2ea15ffc163_0_229"/>
          <p:cNvPicPr>
            <a:picLocks noChangeAspect="1"/>
          </p:cNvPicPr>
          <p:nvPr/>
        </p:nvPicPr>
        <p:blipFill>
          <a:blip r:embed="rId3">
            <a:extLst/>
          </a:blip>
          <a:srcRect l="16533" t="0" r="0" b="0"/>
          <a:stretch>
            <a:fillRect/>
          </a:stretch>
        </p:blipFill>
        <p:spPr>
          <a:xfrm>
            <a:off x="7523980" y="1474750"/>
            <a:ext cx="3570203" cy="4620707"/>
          </a:xfrm>
          <a:prstGeom prst="rect">
            <a:avLst/>
          </a:prstGeom>
          <a:ln w="12700">
            <a:miter lim="400000"/>
          </a:ln>
        </p:spPr>
      </p:pic>
      <p:sp>
        <p:nvSpPr>
          <p:cNvPr id="174" name="Slayt Numarası Yer Tutucusu 1"/>
          <p:cNvSpPr txBox="1"/>
          <p:nvPr>
            <p:ph type="sldNum" sz="quarter" idx="4294967295"/>
          </p:nvPr>
        </p:nvSpPr>
        <p:spPr>
          <a:xfrm>
            <a:off x="11095176" y="6414760"/>
            <a:ext cx="258622"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Resim 1" descr="Resim 1"/>
          <p:cNvPicPr>
            <a:picLocks noChangeAspect="1"/>
          </p:cNvPicPr>
          <p:nvPr/>
        </p:nvPicPr>
        <p:blipFill>
          <a:blip r:embed="rId2">
            <a:extLst/>
          </a:blip>
          <a:srcRect l="0" t="1204" r="22699" b="16466"/>
          <a:stretch>
            <a:fillRect/>
          </a:stretch>
        </p:blipFill>
        <p:spPr>
          <a:xfrm>
            <a:off x="-2" y="-1"/>
            <a:ext cx="12192185" cy="6956075"/>
          </a:xfrm>
          <a:prstGeom prst="rect">
            <a:avLst/>
          </a:prstGeom>
          <a:ln w="12700">
            <a:miter lim="400000"/>
          </a:ln>
        </p:spPr>
      </p:pic>
      <p:sp>
        <p:nvSpPr>
          <p:cNvPr id="177" name="Unvan 1"/>
          <p:cNvSpPr txBox="1"/>
          <p:nvPr>
            <p:ph type="title"/>
          </p:nvPr>
        </p:nvSpPr>
        <p:spPr>
          <a:xfrm>
            <a:off x="838200" y="365125"/>
            <a:ext cx="10515600" cy="1325563"/>
          </a:xfrm>
          <a:prstGeom prst="rect">
            <a:avLst/>
          </a:prstGeom>
        </p:spPr>
        <p:txBody>
          <a:bodyPr/>
          <a:lstStyle/>
          <a:p>
            <a:pPr/>
            <a:br/>
          </a:p>
        </p:txBody>
      </p:sp>
      <p:sp>
        <p:nvSpPr>
          <p:cNvPr id="178" name="Slayt Numarası Yer Tutucusu 5"/>
          <p:cNvSpPr txBox="1"/>
          <p:nvPr>
            <p:ph type="sldNum" sz="quarter" idx="4294967295"/>
          </p:nvPr>
        </p:nvSpPr>
        <p:spPr>
          <a:xfrm>
            <a:off x="11095176" y="6414760"/>
            <a:ext cx="258622"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9" name="Metin kutusu 7"/>
          <p:cNvSpPr txBox="1"/>
          <p:nvPr/>
        </p:nvSpPr>
        <p:spPr>
          <a:xfrm>
            <a:off x="2669054" y="3296290"/>
            <a:ext cx="6853893" cy="1098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000">
                <a:solidFill>
                  <a:srgbClr val="FFFFFF"/>
                </a:solidFill>
                <a:latin typeface="LEMON MILK Bold"/>
                <a:ea typeface="LEMON MILK Bold"/>
                <a:cs typeface="LEMON MILK Bold"/>
                <a:sym typeface="LEMON MILK Bold"/>
              </a:defRPr>
            </a:lvl1pPr>
          </a:lstStyle>
          <a:p>
            <a:pPr/>
            <a:r>
              <a:t>THANK YOU FOR YOUR PARTICIPATION…..</a:t>
            </a:r>
          </a:p>
        </p:txBody>
      </p:sp>
      <p:sp>
        <p:nvSpPr>
          <p:cNvPr id="180" name="Dikdörtgen 6"/>
          <p:cNvSpPr/>
          <p:nvPr/>
        </p:nvSpPr>
        <p:spPr>
          <a:xfrm>
            <a:off x="150312" y="122463"/>
            <a:ext cx="11891376" cy="6613075"/>
          </a:xfrm>
          <a:prstGeom prst="rect">
            <a:avLst/>
          </a:prstGeom>
          <a:ln w="12700">
            <a:solidFill>
              <a:srgbClr val="FFFFFF"/>
            </a:solidFill>
            <a:miter/>
          </a:ln>
        </p:spPr>
        <p:txBody>
          <a:bodyPr lIns="45718" tIns="45718" rIns="45718" bIns="45718" anchor="ctr"/>
          <a:lstStyle/>
          <a:p>
            <a:pPr algn="ctr" defTabSz="457200">
              <a:defRPr sz="1000">
                <a:solidFill>
                  <a:srgbClr val="FFFFFF"/>
                </a:solidFill>
              </a:defRPr>
            </a:pPr>
          </a:p>
        </p:txBody>
      </p:sp>
      <p:pic>
        <p:nvPicPr>
          <p:cNvPr id="181" name="GELİŞİM İNG LOGO.png" descr="GELİŞİM İNG LOGO.png"/>
          <p:cNvPicPr>
            <a:picLocks noChangeAspect="1"/>
          </p:cNvPicPr>
          <p:nvPr/>
        </p:nvPicPr>
        <p:blipFill>
          <a:blip r:embed="rId3">
            <a:extLst/>
          </a:blip>
          <a:stretch>
            <a:fillRect/>
          </a:stretch>
        </p:blipFill>
        <p:spPr>
          <a:xfrm>
            <a:off x="3928521" y="948071"/>
            <a:ext cx="4334958" cy="1676790"/>
          </a:xfrm>
          <a:prstGeom prst="rect">
            <a:avLst/>
          </a:prstGeom>
          <a:ln w="12700">
            <a:miter lim="400000"/>
          </a:ln>
        </p:spPr>
      </p:pic>
      <p:sp>
        <p:nvSpPr>
          <p:cNvPr id="182" name="www.gelisim.edu.tr"/>
          <p:cNvSpPr txBox="1"/>
          <p:nvPr/>
        </p:nvSpPr>
        <p:spPr>
          <a:xfrm>
            <a:off x="5140357" y="5065856"/>
            <a:ext cx="1911287" cy="333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FFFFFF"/>
                </a:solidFill>
              </a:defRPr>
            </a:lvl1pPr>
          </a:lstStyle>
          <a:p>
            <a:pPr/>
            <a:r>
              <a:t>www.gelisim.edu.tr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0"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1" name="Metin kutusu 6"/>
          <p:cNvSpPr txBox="1"/>
          <p:nvPr/>
        </p:nvSpPr>
        <p:spPr>
          <a:xfrm>
            <a:off x="624203" y="1584537"/>
            <a:ext cx="9845044" cy="4218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100">
                <a:latin typeface="Montserrat"/>
                <a:ea typeface="Montserrat"/>
                <a:cs typeface="Montserrat"/>
                <a:sym typeface="Montserrat"/>
              </a:defRPr>
            </a:pPr>
            <a:r>
              <a:t>Department			: </a:t>
            </a:r>
          </a:p>
          <a:p>
            <a:pPr>
              <a:defRPr b="1" sz="2100">
                <a:latin typeface="Montserrat"/>
                <a:ea typeface="Montserrat"/>
                <a:cs typeface="Montserrat"/>
                <a:sym typeface="Montserrat"/>
              </a:defRPr>
            </a:pPr>
            <a:r>
              <a:t>Course Code and Title     :</a:t>
            </a:r>
          </a:p>
          <a:p>
            <a:pPr>
              <a:defRPr b="1" sz="2100">
                <a:latin typeface="Montserrat"/>
                <a:ea typeface="Montserrat"/>
                <a:cs typeface="Montserrat"/>
                <a:sym typeface="Montserrat"/>
              </a:defRPr>
            </a:pPr>
            <a:r>
              <a:t>Course Week                     :</a:t>
            </a:r>
            <a:br/>
            <a:r>
              <a:t>Course Day and Time       :</a:t>
            </a:r>
            <a:br/>
            <a:r>
              <a:t>Course Credits / ECTS Information :</a:t>
            </a:r>
            <a:br/>
            <a:r>
              <a:t>Exam Type / Grading Distribution   :</a:t>
            </a:r>
          </a:p>
          <a:p>
            <a:pPr>
              <a:defRPr b="1" sz="2100">
                <a:latin typeface="Montserrat"/>
                <a:ea typeface="Montserrat"/>
                <a:cs typeface="Montserrat"/>
                <a:sym typeface="Montserrat"/>
              </a:defRPr>
            </a:pPr>
            <a:r>
              <a:t>Course Instructor             :</a:t>
            </a:r>
          </a:p>
          <a:p>
            <a:pPr>
              <a:defRPr b="1" sz="2100">
                <a:latin typeface="Montserrat"/>
                <a:ea typeface="Montserrat"/>
                <a:cs typeface="Montserrat"/>
                <a:sym typeface="Montserrat"/>
              </a:defRPr>
            </a:pPr>
            <a:r>
              <a:t>E-mail and Phone             :</a:t>
            </a:r>
            <a:br/>
            <a:r>
              <a:t>Instructor’s Office		:</a:t>
            </a:r>
          </a:p>
          <a:p>
            <a:pPr>
              <a:defRPr b="1" sz="2100">
                <a:latin typeface="Montserrat"/>
                <a:ea typeface="Montserrat"/>
                <a:cs typeface="Montserrat"/>
                <a:sym typeface="Montserrat"/>
              </a:defRPr>
            </a:pPr>
            <a:r>
              <a:t>Advisor Information         :</a:t>
            </a:r>
            <a:br/>
            <a:r>
              <a:t>GBS Link		           :</a:t>
            </a:r>
          </a:p>
          <a:p>
            <a:pPr>
              <a:defRPr b="1" sz="2100">
                <a:latin typeface="Montserrat"/>
                <a:ea typeface="Montserrat"/>
                <a:cs typeface="Montserrat"/>
                <a:sym typeface="Montserrat"/>
              </a:defRPr>
            </a:pPr>
            <a:r>
              <a:t>ALMS Link		           :</a:t>
            </a:r>
          </a:p>
          <a:p>
            <a:pPr>
              <a:defRPr b="1" sz="2100">
                <a:latin typeface="Montserrat"/>
                <a:ea typeface="Montserrat"/>
                <a:cs typeface="Montserrat"/>
                <a:sym typeface="Montserrat"/>
              </a:defRPr>
            </a:pPr>
            <a:r>
              <a:t>AVESİS Link	</a:t>
            </a:r>
            <a:r>
              <a:rPr>
                <a:latin typeface="Times New Roman"/>
                <a:ea typeface="Times New Roman"/>
                <a:cs typeface="Times New Roman"/>
                <a:sym typeface="Times New Roman"/>
              </a:rPr>
              <a:t>	            :</a:t>
            </a:r>
          </a:p>
        </p:txBody>
      </p:sp>
      <p:sp>
        <p:nvSpPr>
          <p:cNvPr id="102" name="Slayt Numarası Yer Tutucusu 1"/>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4"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5" name="Slayt Numarası Yer Tutucusu 1"/>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6" name="Dikdörtgen 7"/>
          <p:cNvSpPr txBox="1"/>
          <p:nvPr/>
        </p:nvSpPr>
        <p:spPr>
          <a:xfrm>
            <a:off x="45718" y="1373223"/>
            <a:ext cx="12100564" cy="45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400">
                <a:latin typeface="Montserrat"/>
                <a:ea typeface="Montserrat"/>
                <a:cs typeface="Montserrat"/>
                <a:sym typeface="Montserrat"/>
              </a:defRPr>
            </a:lvl1pPr>
          </a:lstStyle>
          <a:p>
            <a:pPr/>
            <a:r>
              <a:t>14-WEEK COURSE TOPICS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9" name="Slayt Numarası Yer Tutucusu 1"/>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0" name="Dikdörtgen 8"/>
          <p:cNvSpPr txBox="1"/>
          <p:nvPr/>
        </p:nvSpPr>
        <p:spPr>
          <a:xfrm>
            <a:off x="45718" y="1296994"/>
            <a:ext cx="12100564" cy="45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400">
                <a:latin typeface="Montserrat"/>
                <a:ea typeface="Montserrat"/>
                <a:cs typeface="Montserrat"/>
                <a:sym typeface="Montserrat"/>
              </a:defRPr>
            </a:lvl1pPr>
          </a:lstStyle>
          <a:p>
            <a:pPr/>
            <a:r>
              <a:t>WEEKLY LEARNING OUTCOMES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3" name="Slayt Numarası Yer Tutucusu 1"/>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4" name="Dikdörtgen 8"/>
          <p:cNvSpPr txBox="1"/>
          <p:nvPr/>
        </p:nvSpPr>
        <p:spPr>
          <a:xfrm>
            <a:off x="45718" y="1322251"/>
            <a:ext cx="12100564" cy="45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400">
                <a:latin typeface="Montserrat"/>
                <a:ea typeface="Montserrat"/>
                <a:cs typeface="Montserrat"/>
                <a:sym typeface="Montserrat"/>
              </a:defRPr>
            </a:lvl1pPr>
          </a:lstStyle>
          <a:p>
            <a:pPr/>
            <a:r>
              <a:t>OVERVIEW OF THE PREVIOUS COURSE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7" name="Google Shape;134;g2ea15ffc163_0_29"/>
          <p:cNvSpPr txBox="1"/>
          <p:nvPr/>
        </p:nvSpPr>
        <p:spPr>
          <a:xfrm>
            <a:off x="4289681" y="2622193"/>
            <a:ext cx="5856903" cy="1656049"/>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spAutoFit/>
          </a:bodyPr>
          <a:lstStyle/>
          <a:p>
            <a:pPr>
              <a:defRPr sz="2400">
                <a:latin typeface="Montserrat"/>
                <a:ea typeface="Montserrat"/>
                <a:cs typeface="Montserrat"/>
                <a:sym typeface="Montserrat"/>
              </a:defRPr>
            </a:pPr>
            <a:r>
              <a:t>09.00-09.50/ FIRST COURSE</a:t>
            </a:r>
          </a:p>
          <a:p>
            <a:pPr>
              <a:defRPr sz="2400">
                <a:latin typeface="Montserrat"/>
                <a:ea typeface="Montserrat"/>
                <a:cs typeface="Montserrat"/>
                <a:sym typeface="Montserrat"/>
              </a:defRPr>
            </a:pPr>
            <a:r>
              <a:t>10.00-10.50/ SECOND COURSE</a:t>
            </a:r>
          </a:p>
          <a:p>
            <a:pPr>
              <a:defRPr sz="2400">
                <a:latin typeface="Montserrat"/>
                <a:ea typeface="Montserrat"/>
                <a:cs typeface="Montserrat"/>
                <a:sym typeface="Montserrat"/>
              </a:defRPr>
            </a:pPr>
            <a:r>
              <a:t>11.00-11.50/ THIRD COURSE</a:t>
            </a:r>
          </a:p>
          <a:p>
            <a:pPr>
              <a:defRPr sz="2400">
                <a:latin typeface="Montserrat"/>
                <a:ea typeface="Montserrat"/>
                <a:cs typeface="Montserrat"/>
                <a:sym typeface="Montserrat"/>
              </a:defRPr>
            </a:pPr>
            <a:r>
              <a:t>12.00-12.50/ FOURTH COURSE</a:t>
            </a:r>
          </a:p>
        </p:txBody>
      </p:sp>
      <p:sp>
        <p:nvSpPr>
          <p:cNvPr id="118" name="Slayt Numarası Yer Tutucusu 1"/>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9" name="Dikdörtgen 9"/>
          <p:cNvSpPr txBox="1"/>
          <p:nvPr/>
        </p:nvSpPr>
        <p:spPr>
          <a:xfrm>
            <a:off x="112393" y="1806493"/>
            <a:ext cx="12033889" cy="45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400">
                <a:solidFill>
                  <a:srgbClr val="172652"/>
                </a:solidFill>
                <a:latin typeface="Montserrat"/>
                <a:ea typeface="Montserrat"/>
                <a:cs typeface="Montserrat"/>
                <a:sym typeface="Montserrat"/>
              </a:defRPr>
            </a:lvl1pPr>
          </a:lstStyle>
          <a:p>
            <a:pPr/>
            <a:r>
              <a:t>DAILY SCHEDULE</a:t>
            </a:r>
          </a:p>
        </p:txBody>
      </p:sp>
      <p:pic>
        <p:nvPicPr>
          <p:cNvPr id="120" name="SAAT-02.png" descr="SAAT-02.png"/>
          <p:cNvPicPr>
            <a:picLocks noChangeAspect="1"/>
          </p:cNvPicPr>
          <p:nvPr/>
        </p:nvPicPr>
        <p:blipFill>
          <a:blip r:embed="rId3">
            <a:extLst/>
          </a:blip>
          <a:stretch>
            <a:fillRect/>
          </a:stretch>
        </p:blipFill>
        <p:spPr>
          <a:xfrm>
            <a:off x="2112091" y="2401457"/>
            <a:ext cx="2332798" cy="209752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3" name="İçerik Yer Tutucusu 3"/>
          <p:cNvSpPr txBox="1"/>
          <p:nvPr>
            <p:ph type="body" idx="1"/>
          </p:nvPr>
        </p:nvSpPr>
        <p:spPr>
          <a:xfrm>
            <a:off x="510603" y="2009856"/>
            <a:ext cx="10533188" cy="3564886"/>
          </a:xfrm>
          <a:prstGeom prst="rect">
            <a:avLst/>
          </a:prstGeom>
        </p:spPr>
        <p:txBody>
          <a:bodyPr/>
          <a:lstStyle/>
          <a:p>
            <a:pPr algn="just">
              <a:spcBef>
                <a:spcPts val="0"/>
              </a:spcBef>
              <a:defRPr b="1"/>
            </a:pPr>
          </a:p>
          <a:p>
            <a:pPr algn="just">
              <a:spcBef>
                <a:spcPts val="0"/>
              </a:spcBef>
              <a:defRPr b="1"/>
            </a:pPr>
          </a:p>
          <a:p>
            <a:pPr>
              <a:defRPr b="1">
                <a:latin typeface="Montserrat"/>
                <a:ea typeface="Montserrat"/>
                <a:cs typeface="Montserrat"/>
                <a:sym typeface="Montserrat"/>
              </a:defRPr>
            </a:pPr>
            <a:r>
              <a:t>NOTE:</a:t>
            </a:r>
            <a:r>
              <a:rPr b="0"/>
              <a:t> In this section, </a:t>
            </a:r>
            <a:r>
              <a:rPr b="0" u="sng"/>
              <a:t>the instructor has flexibility regarding the depth and breadth of the course, as well as the teaching methods and techniques to be used.</a:t>
            </a:r>
            <a:br>
              <a:rPr b="0" u="sng"/>
            </a:br>
            <a:r>
              <a:rPr b="0" u="sng"/>
              <a:t>The instructor may decide how many slides will be used during the course</a:t>
            </a:r>
            <a:r>
              <a:rPr b="0"/>
              <a:t>.</a:t>
            </a:r>
            <a:br>
              <a:rPr b="0"/>
            </a:br>
            <a:r>
              <a:rPr b="0"/>
              <a:t>For example, the lesson may be conducted using audiovisual materials; alternatively, it may be based on a specific book or article, </a:t>
            </a:r>
            <a:r>
              <a:rPr b="0" u="sng"/>
              <a:t>provided that the source and access information are indicated in this section.</a:t>
            </a:r>
          </a:p>
        </p:txBody>
      </p:sp>
      <p:sp>
        <p:nvSpPr>
          <p:cNvPr id="124" name="Slayt Numarası Yer Tutucusu 1"/>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5" name="Dikdörtgen 7"/>
          <p:cNvSpPr txBox="1"/>
          <p:nvPr/>
        </p:nvSpPr>
        <p:spPr>
          <a:xfrm>
            <a:off x="45720" y="1542386"/>
            <a:ext cx="12100560" cy="4213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400">
                <a:latin typeface="Times New Roman"/>
                <a:ea typeface="Times New Roman"/>
                <a:cs typeface="Times New Roman"/>
                <a:sym typeface="Times New Roman"/>
              </a:defRPr>
            </a:lvl1pPr>
          </a:lstStyle>
          <a:p>
            <a:pPr/>
            <a:r>
              <a:t>BAŞLIK EKLEYİNİZ</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8" name="İçerik Yer Tutucusu 3"/>
          <p:cNvSpPr txBox="1"/>
          <p:nvPr/>
        </p:nvSpPr>
        <p:spPr>
          <a:xfrm>
            <a:off x="1214951" y="1878541"/>
            <a:ext cx="4736904" cy="3684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defRPr b="1" sz="2400">
                <a:latin typeface="Montserrat"/>
                <a:ea typeface="Montserrat"/>
                <a:cs typeface="Montserrat"/>
                <a:sym typeface="Montserrat"/>
              </a:defRPr>
            </a:pPr>
            <a:r>
              <a:t>NOTE:</a:t>
            </a:r>
            <a:r>
              <a:rPr b="0"/>
              <a:t> In this section, </a:t>
            </a:r>
            <a:r>
              <a:rPr b="0" u="sng"/>
              <a:t>the instructor has full discretion regarding the depth and breadth of the course content,</a:t>
            </a:r>
            <a:r>
              <a:rPr b="0"/>
              <a:t> as well as the teaching methods and techniques to be used.</a:t>
            </a:r>
            <a:br>
              <a:rPr b="0"/>
            </a:br>
            <a:r>
              <a:rPr b="0" u="sng"/>
              <a:t>The instructor is also free to decide the number of slides to be used during the lesson.</a:t>
            </a:r>
          </a:p>
        </p:txBody>
      </p:sp>
      <p:sp>
        <p:nvSpPr>
          <p:cNvPr id="129" name="İçerik Yer Tutucusu 9"/>
          <p:cNvSpPr txBox="1"/>
          <p:nvPr/>
        </p:nvSpPr>
        <p:spPr>
          <a:xfrm>
            <a:off x="6372738" y="1878541"/>
            <a:ext cx="4936931" cy="3684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228600" indent="-228600">
              <a:lnSpc>
                <a:spcPct val="90000"/>
              </a:lnSpc>
              <a:spcBef>
                <a:spcPts val="1000"/>
              </a:spcBef>
              <a:buSzPct val="100000"/>
              <a:buFont typeface="Arial"/>
              <a:buChar char="•"/>
              <a:defRPr sz="2800">
                <a:latin typeface="Montserrat"/>
                <a:ea typeface="Montserrat"/>
                <a:cs typeface="Montserrat"/>
                <a:sym typeface="Montserrat"/>
              </a:defRPr>
            </a:pPr>
            <a:r>
              <a:t>For instance; the course may be conducted using audiovisual materials, or it may be delivered based on a specific book or article, </a:t>
            </a:r>
            <a:r>
              <a:rPr u="sng"/>
              <a:t>provided that the source and access information are indicated in this section.</a:t>
            </a:r>
          </a:p>
        </p:txBody>
      </p:sp>
      <p:sp>
        <p:nvSpPr>
          <p:cNvPr id="130" name="Slayt Numarası Yer Tutucusu 1"/>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İNG SUNUM TEMPLATE.jpg" descr="İNG SUNUM TEMPLAT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3" name="Unvan 2"/>
          <p:cNvSpPr txBox="1"/>
          <p:nvPr>
            <p:ph type="title"/>
          </p:nvPr>
        </p:nvSpPr>
        <p:spPr>
          <a:xfrm>
            <a:off x="1199211" y="457200"/>
            <a:ext cx="3572816" cy="1600200"/>
          </a:xfrm>
          <a:prstGeom prst="rect">
            <a:avLst/>
          </a:prstGeom>
        </p:spPr>
        <p:txBody>
          <a:bodyPr/>
          <a:lstStyle/>
          <a:p>
            <a:pPr>
              <a:defRPr>
                <a:latin typeface="Times New Roman"/>
                <a:ea typeface="Times New Roman"/>
                <a:cs typeface="Times New Roman"/>
                <a:sym typeface="Times New Roman"/>
              </a:defRPr>
            </a:pPr>
            <a:br/>
            <a:br/>
          </a:p>
        </p:txBody>
      </p:sp>
      <p:sp>
        <p:nvSpPr>
          <p:cNvPr id="134" name="İçerik Yer Tutucusu 3"/>
          <p:cNvSpPr txBox="1"/>
          <p:nvPr>
            <p:ph type="body" idx="1"/>
          </p:nvPr>
        </p:nvSpPr>
        <p:spPr>
          <a:xfrm>
            <a:off x="543453" y="1309157"/>
            <a:ext cx="10865117" cy="3328858"/>
          </a:xfrm>
          <a:prstGeom prst="rect">
            <a:avLst/>
          </a:prstGeom>
        </p:spPr>
        <p:txBody>
          <a:bodyPr/>
          <a:lstStyle/>
          <a:p>
            <a:pPr marL="0" indent="0" algn="just">
              <a:lnSpc>
                <a:spcPct val="81000"/>
              </a:lnSpc>
              <a:spcBef>
                <a:spcPts val="0"/>
              </a:spcBef>
              <a:buSzTx/>
              <a:buNone/>
              <a:defRPr b="1" sz="2400">
                <a:latin typeface="Times New Roman"/>
                <a:ea typeface="Times New Roman"/>
                <a:cs typeface="Times New Roman"/>
                <a:sym typeface="Times New Roman"/>
              </a:defRPr>
            </a:pPr>
          </a:p>
          <a:p>
            <a:pPr marL="0" indent="0" algn="just">
              <a:lnSpc>
                <a:spcPct val="81000"/>
              </a:lnSpc>
              <a:spcBef>
                <a:spcPts val="0"/>
              </a:spcBef>
              <a:buSzTx/>
              <a:buNone/>
              <a:defRPr b="1" sz="2400">
                <a:latin typeface="Times New Roman"/>
                <a:ea typeface="Times New Roman"/>
                <a:cs typeface="Times New Roman"/>
                <a:sym typeface="Times New Roman"/>
              </a:defRPr>
            </a:pPr>
          </a:p>
          <a:p>
            <a:pPr marL="0" indent="0">
              <a:lnSpc>
                <a:spcPct val="81000"/>
              </a:lnSpc>
              <a:spcBef>
                <a:spcPts val="0"/>
              </a:spcBef>
              <a:buSzTx/>
              <a:buNone/>
              <a:defRPr b="1" sz="2400">
                <a:latin typeface="Montserrat"/>
                <a:ea typeface="Montserrat"/>
                <a:cs typeface="Montserrat"/>
                <a:sym typeface="Montserrat"/>
              </a:defRPr>
            </a:pPr>
            <a:r>
              <a:t>NOTE:</a:t>
            </a:r>
            <a:r>
              <a:rPr b="0"/>
              <a:t> In this section, </a:t>
            </a:r>
            <a:r>
              <a:rPr b="0" u="sng"/>
              <a:t>the instructor has full discretion regarding the depth and breadth of the course content,</a:t>
            </a:r>
            <a:r>
              <a:rPr b="0"/>
              <a:t> as well as the teaching methods and techniques to be used.</a:t>
            </a:r>
          </a:p>
          <a:p>
            <a:pPr marL="0" indent="0">
              <a:lnSpc>
                <a:spcPct val="81000"/>
              </a:lnSpc>
              <a:spcBef>
                <a:spcPts val="0"/>
              </a:spcBef>
              <a:buSzTx/>
              <a:buNone/>
              <a:defRPr sz="2400">
                <a:latin typeface="Montserrat"/>
                <a:ea typeface="Montserrat"/>
                <a:cs typeface="Montserrat"/>
                <a:sym typeface="Montserrat"/>
              </a:defRPr>
            </a:pPr>
            <a:br/>
            <a:r>
              <a:rPr u="sng"/>
              <a:t>The instructor is free to decide how many slides will be used during the lesson</a:t>
            </a:r>
            <a:r>
              <a:t>.</a:t>
            </a:r>
            <a:br/>
            <a:r>
              <a:t>For example, the course may be conducted using audiovisual materials, or it may be delivered based on a specific book or article, </a:t>
            </a:r>
            <a:r>
              <a:rPr b="1" u="sng"/>
              <a:t>provided that the source and access information are indicated in this section.</a:t>
            </a:r>
          </a:p>
        </p:txBody>
      </p:sp>
      <p:sp>
        <p:nvSpPr>
          <p:cNvPr id="135" name="Slayt Numarası Yer Tutucusu 1"/>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eması">
  <a:themeElements>
    <a:clrScheme name="Office Teması">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eması">
      <a:majorFont>
        <a:latin typeface="Calibri"/>
        <a:ea typeface="Calibri"/>
        <a:cs typeface="Calibri"/>
      </a:majorFont>
      <a:minorFont>
        <a:latin typeface="Helvetica"/>
        <a:ea typeface="Helvetica"/>
        <a:cs typeface="Helvetica"/>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eması">
  <a:themeElements>
    <a:clrScheme name="Office Teması">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eması">
      <a:majorFont>
        <a:latin typeface="Calibri"/>
        <a:ea typeface="Calibri"/>
        <a:cs typeface="Calibri"/>
      </a:majorFont>
      <a:minorFont>
        <a:latin typeface="Helvetica"/>
        <a:ea typeface="Helvetica"/>
        <a:cs typeface="Helvetica"/>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