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97B0"/>
    <a:srgbClr val="2F4050"/>
    <a:srgbClr val="2F426B"/>
    <a:srgbClr val="2B435D"/>
    <a:srgbClr val="016350"/>
    <a:srgbClr val="FB6205"/>
    <a:srgbClr val="E25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1" d="100"/>
          <a:sy n="61" d="100"/>
        </p:scale>
        <p:origin x="2510" y="5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857250" y="1621191"/>
            <a:ext cx="5143500" cy="3448756"/>
          </a:xfrm>
        </p:spPr>
        <p:txBody>
          <a:bodyPr anchor="b"/>
          <a:lstStyle>
            <a:lvl1pPr algn="ctr">
              <a:defRPr sz="4154"/>
            </a:lvl1pPr>
          </a:lstStyle>
          <a:p>
            <a:r>
              <a:rPr lang="tr-TR" smtClean="0"/>
              <a:t>Asıl başlık stili için tıklatın</a:t>
            </a:r>
            <a:endParaRPr lang="tr-TR"/>
          </a:p>
        </p:txBody>
      </p:sp>
      <p:sp>
        <p:nvSpPr>
          <p:cNvPr id="3" name="Alt Başlık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9FA8309-B5F8-4317-B707-FBE6E583C88F}" type="datetimeFigureOut">
              <a:rPr lang="tr-TR" smtClean="0"/>
              <a:t>21.07.2022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84425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FA8309-B5F8-4317-B707-FBE6E583C88F}" type="datetimeFigureOut">
              <a:rPr lang="tr-TR" smtClean="0"/>
              <a:t>21.07.2022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68208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3987998" y="527403"/>
            <a:ext cx="1201043" cy="8394877"/>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383084" y="527403"/>
            <a:ext cx="3519190" cy="839487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FA8309-B5F8-4317-B707-FBE6E583C88F}" type="datetimeFigureOut">
              <a:rPr lang="tr-TR" smtClean="0"/>
              <a:t>21.07.2022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35162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FA8309-B5F8-4317-B707-FBE6E583C88F}" type="datetimeFigureOut">
              <a:rPr lang="tr-TR" smtClean="0"/>
              <a:t>21.07.2022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64094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467916" y="2469624"/>
            <a:ext cx="5915025" cy="4120620"/>
          </a:xfrm>
        </p:spPr>
        <p:txBody>
          <a:bodyPr anchor="b"/>
          <a:lstStyle>
            <a:lvl1pPr>
              <a:defRPr sz="4154"/>
            </a:lvl1pPr>
          </a:lstStyle>
          <a:p>
            <a:r>
              <a:rPr lang="tr-TR" smtClean="0"/>
              <a:t>Asıl başlık stili için tıklatın</a:t>
            </a:r>
            <a:endParaRPr lang="tr-TR"/>
          </a:p>
        </p:txBody>
      </p:sp>
      <p:sp>
        <p:nvSpPr>
          <p:cNvPr id="3" name="Metin Yer Tutucusu 2"/>
          <p:cNvSpPr>
            <a:spLocks noGrp="1"/>
          </p:cNvSpPr>
          <p:nvPr>
            <p:ph type="body" idx="1"/>
          </p:nvPr>
        </p:nvSpPr>
        <p:spPr>
          <a:xfrm>
            <a:off x="467916" y="6629226"/>
            <a:ext cx="5915025" cy="2166937"/>
          </a:xfrm>
        </p:spPr>
        <p:txBody>
          <a:bodyPr/>
          <a:lstStyle>
            <a:lvl1pPr marL="0" indent="0">
              <a:buNone/>
              <a:defRPr sz="1662">
                <a:solidFill>
                  <a:schemeClr val="tx1">
                    <a:tint val="75000"/>
                  </a:schemeClr>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9FA8309-B5F8-4317-B707-FBE6E583C88F}" type="datetimeFigureOut">
              <a:rPr lang="tr-TR" smtClean="0"/>
              <a:t>21.07.2022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02608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383084" y="2637014"/>
            <a:ext cx="2360116" cy="628526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2828926" y="2637014"/>
            <a:ext cx="2360116" cy="628526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FA8309-B5F8-4317-B707-FBE6E583C88F}" type="datetimeFigureOut">
              <a:rPr lang="tr-TR" smtClean="0"/>
              <a:t>21.07.2022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68696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472381" y="527405"/>
            <a:ext cx="5915025" cy="1914702"/>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472381"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smtClean="0"/>
              <a:t>Asıl metin stillerini düzenlemek için tıklatın</a:t>
            </a:r>
          </a:p>
        </p:txBody>
      </p:sp>
      <p:sp>
        <p:nvSpPr>
          <p:cNvPr id="4" name="İçerik Yer Tutucusu 3"/>
          <p:cNvSpPr>
            <a:spLocks noGrp="1"/>
          </p:cNvSpPr>
          <p:nvPr>
            <p:ph sz="half" idx="2"/>
          </p:nvPr>
        </p:nvSpPr>
        <p:spPr>
          <a:xfrm>
            <a:off x="472381" y="3618442"/>
            <a:ext cx="2901255" cy="53221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smtClean="0"/>
              <a:t>Asıl metin stillerini düzenlemek için tıklatın</a:t>
            </a:r>
          </a:p>
        </p:txBody>
      </p:sp>
      <p:sp>
        <p:nvSpPr>
          <p:cNvPr id="6" name="İçerik Yer Tutucusu 5"/>
          <p:cNvSpPr>
            <a:spLocks noGrp="1"/>
          </p:cNvSpPr>
          <p:nvPr>
            <p:ph sz="quarter" idx="4"/>
          </p:nvPr>
        </p:nvSpPr>
        <p:spPr>
          <a:xfrm>
            <a:off x="3471863" y="3618442"/>
            <a:ext cx="2915543" cy="53221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FA8309-B5F8-4317-B707-FBE6E583C88F}" type="datetimeFigureOut">
              <a:rPr lang="tr-TR" smtClean="0"/>
              <a:t>21.07.2022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736118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FA8309-B5F8-4317-B707-FBE6E583C88F}" type="datetimeFigureOut">
              <a:rPr lang="tr-TR" smtClean="0"/>
              <a:t>21.07.2022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92765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FA8309-B5F8-4317-B707-FBE6E583C88F}" type="datetimeFigureOut">
              <a:rPr lang="tr-TR" smtClean="0"/>
              <a:t>21.07.2022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7037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smtClean="0"/>
              <a:t>Asıl başlık stili için tıklatın</a:t>
            </a:r>
            <a:endParaRPr lang="tr-TR"/>
          </a:p>
        </p:txBody>
      </p:sp>
      <p:sp>
        <p:nvSpPr>
          <p:cNvPr id="3" name="İçerik Yer Tutucusu 2"/>
          <p:cNvSpPr>
            <a:spLocks noGrp="1"/>
          </p:cNvSpPr>
          <p:nvPr>
            <p:ph idx="1"/>
          </p:nvPr>
        </p:nvSpPr>
        <p:spPr>
          <a:xfrm>
            <a:off x="2915543" y="1426283"/>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21.07.2022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76214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smtClean="0"/>
              <a:t>Asıl başlık stili için tıklatın</a:t>
            </a:r>
            <a:endParaRPr lang="tr-TR"/>
          </a:p>
        </p:txBody>
      </p:sp>
      <p:sp>
        <p:nvSpPr>
          <p:cNvPr id="3" name="Resim Yer Tutucusu 2"/>
          <p:cNvSpPr>
            <a:spLocks noGrp="1"/>
          </p:cNvSpPr>
          <p:nvPr>
            <p:ph type="pic" idx="1"/>
          </p:nvPr>
        </p:nvSpPr>
        <p:spPr>
          <a:xfrm>
            <a:off x="2915543" y="1426283"/>
            <a:ext cx="3471863" cy="7039681"/>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lang="tr-T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21.07.2022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267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59FA8309-B5F8-4317-B707-FBE6E583C88F}" type="datetimeFigureOut">
              <a:rPr lang="tr-TR" smtClean="0"/>
              <a:t>21.07.2022</a:t>
            </a:fld>
            <a:endParaRPr lang="tr-TR"/>
          </a:p>
        </p:txBody>
      </p:sp>
      <p:sp>
        <p:nvSpPr>
          <p:cNvPr id="5" name="Altbilgi Yer Tutucusu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8A73E2EA-72A2-4BF4-94DF-47E470E218ED}" type="slidenum">
              <a:rPr lang="tr-TR" smtClean="0"/>
              <a:t>‹#›</a:t>
            </a:fld>
            <a:endParaRPr lang="tr-TR"/>
          </a:p>
        </p:txBody>
      </p:sp>
    </p:spTree>
    <p:extLst>
      <p:ext uri="{BB962C8B-B14F-4D97-AF65-F5344CB8AC3E}">
        <p14:creationId xmlns:p14="http://schemas.microsoft.com/office/powerpoint/2010/main" val="92951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33039" rtl="0" eaLnBrk="1" latinLnBrk="0" hangingPunct="1">
        <a:lnSpc>
          <a:spcPct val="90000"/>
        </a:lnSpc>
        <a:spcBef>
          <a:spcPct val="0"/>
        </a:spcBef>
        <a:buNone/>
        <a:defRPr sz="3046" kern="1200">
          <a:solidFill>
            <a:schemeClr val="tx1"/>
          </a:solidFill>
          <a:latin typeface="+mj-lt"/>
          <a:ea typeface="+mj-ea"/>
          <a:cs typeface="+mj-cs"/>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9pPr>
    </p:bodyStyle>
    <p:otherStyle>
      <a:defPPr>
        <a:defRPr lang="tr-TR"/>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ikdörtgen 48"/>
          <p:cNvSpPr/>
          <p:nvPr/>
        </p:nvSpPr>
        <p:spPr>
          <a:xfrm>
            <a:off x="0" y="0"/>
            <a:ext cx="1953861" cy="9906000"/>
          </a:xfrm>
          <a:prstGeom prst="rect">
            <a:avLst/>
          </a:prstGeom>
          <a:solidFill>
            <a:srgbClr val="2F4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1" name="Metin kutusu 50">
            <a:extLst>
              <a:ext uri="{FF2B5EF4-FFF2-40B4-BE49-F238E27FC236}">
                <a16:creationId xmlns:a16="http://schemas.microsoft.com/office/drawing/2014/main" id="{81CF0C27-29A2-444D-95B9-4CC62890CFA5}"/>
              </a:ext>
            </a:extLst>
          </p:cNvPr>
          <p:cNvSpPr txBox="1"/>
          <p:nvPr/>
        </p:nvSpPr>
        <p:spPr>
          <a:xfrm>
            <a:off x="514552" y="2963954"/>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kaancan@ornek.com</a:t>
            </a:r>
            <a:endParaRPr lang="en-US" sz="1000" dirty="0">
              <a:solidFill>
                <a:schemeClr val="bg1">
                  <a:lumMod val="85000"/>
                </a:schemeClr>
              </a:solidFill>
            </a:endParaRPr>
          </a:p>
        </p:txBody>
      </p:sp>
      <p:sp>
        <p:nvSpPr>
          <p:cNvPr id="52" name="Metin kutusu 51">
            <a:extLst>
              <a:ext uri="{FF2B5EF4-FFF2-40B4-BE49-F238E27FC236}">
                <a16:creationId xmlns:a16="http://schemas.microsoft.com/office/drawing/2014/main" id="{C68D0DD0-DBD3-47A1-8FE2-2F0F8F96E106}"/>
              </a:ext>
            </a:extLst>
          </p:cNvPr>
          <p:cNvSpPr txBox="1"/>
          <p:nvPr/>
        </p:nvSpPr>
        <p:spPr>
          <a:xfrm>
            <a:off x="514552" y="1672757"/>
            <a:ext cx="1311061" cy="261610"/>
          </a:xfrm>
          <a:prstGeom prst="rect">
            <a:avLst/>
          </a:prstGeom>
          <a:noFill/>
        </p:spPr>
        <p:txBody>
          <a:bodyPr wrap="square" rtlCol="0">
            <a:spAutoFit/>
          </a:bodyPr>
          <a:lstStyle/>
          <a:p>
            <a:r>
              <a:rPr lang="tr-TR" sz="1100" b="1" dirty="0" smtClean="0">
                <a:solidFill>
                  <a:schemeClr val="bg1"/>
                </a:solidFill>
              </a:rPr>
              <a:t>ADRES</a:t>
            </a:r>
            <a:endParaRPr lang="en-US" sz="1100" b="1" dirty="0">
              <a:solidFill>
                <a:schemeClr val="bg1"/>
              </a:solidFill>
            </a:endParaRPr>
          </a:p>
        </p:txBody>
      </p:sp>
      <p:sp>
        <p:nvSpPr>
          <p:cNvPr id="53" name="Freeform 101"/>
          <p:cNvSpPr>
            <a:spLocks noChangeAspect="1" noEditPoints="1"/>
          </p:cNvSpPr>
          <p:nvPr/>
        </p:nvSpPr>
        <p:spPr bwMode="auto">
          <a:xfrm>
            <a:off x="376343" y="1760478"/>
            <a:ext cx="108000" cy="173690"/>
          </a:xfrm>
          <a:custGeom>
            <a:avLst/>
            <a:gdLst>
              <a:gd name="T0" fmla="*/ 41 w 82"/>
              <a:gd name="T1" fmla="*/ 65 h 132"/>
              <a:gd name="T2" fmla="*/ 18 w 82"/>
              <a:gd name="T3" fmla="*/ 42 h 132"/>
              <a:gd name="T4" fmla="*/ 41 w 82"/>
              <a:gd name="T5" fmla="*/ 18 h 132"/>
              <a:gd name="T6" fmla="*/ 65 w 82"/>
              <a:gd name="T7" fmla="*/ 42 h 132"/>
              <a:gd name="T8" fmla="*/ 41 w 82"/>
              <a:gd name="T9" fmla="*/ 65 h 132"/>
              <a:gd name="T10" fmla="*/ 41 w 82"/>
              <a:gd name="T11" fmla="*/ 0 h 132"/>
              <a:gd name="T12" fmla="*/ 0 w 82"/>
              <a:gd name="T13" fmla="*/ 41 h 132"/>
              <a:gd name="T14" fmla="*/ 41 w 82"/>
              <a:gd name="T15" fmla="*/ 132 h 132"/>
              <a:gd name="T16" fmla="*/ 82 w 82"/>
              <a:gd name="T17" fmla="*/ 41 h 132"/>
              <a:gd name="T18" fmla="*/ 41 w 82"/>
              <a:gd name="T19"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132">
                <a:moveTo>
                  <a:pt x="41" y="65"/>
                </a:moveTo>
                <a:cubicBezTo>
                  <a:pt x="28" y="65"/>
                  <a:pt x="18" y="55"/>
                  <a:pt x="18" y="42"/>
                </a:cubicBezTo>
                <a:cubicBezTo>
                  <a:pt x="18" y="29"/>
                  <a:pt x="28" y="18"/>
                  <a:pt x="41" y="18"/>
                </a:cubicBezTo>
                <a:cubicBezTo>
                  <a:pt x="54" y="18"/>
                  <a:pt x="65" y="29"/>
                  <a:pt x="65" y="42"/>
                </a:cubicBezTo>
                <a:cubicBezTo>
                  <a:pt x="65" y="55"/>
                  <a:pt x="54" y="65"/>
                  <a:pt x="41" y="65"/>
                </a:cubicBezTo>
                <a:close/>
                <a:moveTo>
                  <a:pt x="41" y="0"/>
                </a:moveTo>
                <a:cubicBezTo>
                  <a:pt x="19" y="0"/>
                  <a:pt x="0" y="19"/>
                  <a:pt x="0" y="41"/>
                </a:cubicBezTo>
                <a:cubicBezTo>
                  <a:pt x="0" y="81"/>
                  <a:pt x="41" y="132"/>
                  <a:pt x="41" y="132"/>
                </a:cubicBezTo>
                <a:cubicBezTo>
                  <a:pt x="41" y="132"/>
                  <a:pt x="82" y="81"/>
                  <a:pt x="82" y="41"/>
                </a:cubicBezTo>
                <a:cubicBezTo>
                  <a:pt x="82" y="19"/>
                  <a:pt x="64" y="0"/>
                  <a:pt x="4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4" name="Freeform 220"/>
          <p:cNvSpPr>
            <a:spLocks noChangeAspect="1"/>
          </p:cNvSpPr>
          <p:nvPr/>
        </p:nvSpPr>
        <p:spPr bwMode="auto">
          <a:xfrm>
            <a:off x="358343" y="2378963"/>
            <a:ext cx="144000" cy="143211"/>
          </a:xfrm>
          <a:custGeom>
            <a:avLst/>
            <a:gdLst>
              <a:gd name="T0" fmla="*/ 89 w 154"/>
              <a:gd name="T1" fmla="*/ 89 h 153"/>
              <a:gd name="T2" fmla="*/ 54 w 154"/>
              <a:gd name="T3" fmla="*/ 109 h 153"/>
              <a:gd name="T4" fmla="*/ 20 w 154"/>
              <a:gd name="T5" fmla="*/ 108 h 153"/>
              <a:gd name="T6" fmla="*/ 24 w 154"/>
              <a:gd name="T7" fmla="*/ 143 h 153"/>
              <a:gd name="T8" fmla="*/ 108 w 154"/>
              <a:gd name="T9" fmla="*/ 107 h 153"/>
              <a:gd name="T10" fmla="*/ 144 w 154"/>
              <a:gd name="T11" fmla="*/ 23 h 153"/>
              <a:gd name="T12" fmla="*/ 109 w 154"/>
              <a:gd name="T13" fmla="*/ 19 h 153"/>
              <a:gd name="T14" fmla="*/ 110 w 154"/>
              <a:gd name="T15" fmla="*/ 53 h 153"/>
              <a:gd name="T16" fmla="*/ 89 w 154"/>
              <a:gd name="T17" fmla="*/ 8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4" h="153">
                <a:moveTo>
                  <a:pt x="89" y="89"/>
                </a:moveTo>
                <a:cubicBezTo>
                  <a:pt x="76" y="102"/>
                  <a:pt x="60" y="115"/>
                  <a:pt x="54" y="109"/>
                </a:cubicBezTo>
                <a:cubicBezTo>
                  <a:pt x="45" y="100"/>
                  <a:pt x="40" y="92"/>
                  <a:pt x="20" y="108"/>
                </a:cubicBezTo>
                <a:cubicBezTo>
                  <a:pt x="0" y="124"/>
                  <a:pt x="16" y="134"/>
                  <a:pt x="24" y="143"/>
                </a:cubicBezTo>
                <a:cubicBezTo>
                  <a:pt x="34" y="153"/>
                  <a:pt x="71" y="143"/>
                  <a:pt x="108" y="107"/>
                </a:cubicBezTo>
                <a:cubicBezTo>
                  <a:pt x="144" y="70"/>
                  <a:pt x="154" y="33"/>
                  <a:pt x="144" y="23"/>
                </a:cubicBezTo>
                <a:cubicBezTo>
                  <a:pt x="135" y="15"/>
                  <a:pt x="125" y="0"/>
                  <a:pt x="109" y="19"/>
                </a:cubicBezTo>
                <a:cubicBezTo>
                  <a:pt x="93" y="39"/>
                  <a:pt x="101" y="44"/>
                  <a:pt x="110" y="53"/>
                </a:cubicBezTo>
                <a:cubicBezTo>
                  <a:pt x="116" y="59"/>
                  <a:pt x="103" y="75"/>
                  <a:pt x="89" y="89"/>
                </a:cubicBezTo>
                <a:close/>
              </a:path>
            </a:pathLst>
          </a:custGeom>
          <a:solidFill>
            <a:schemeClr val="bg1"/>
          </a:solidFill>
          <a:ln>
            <a:solidFill>
              <a:schemeClr val="bg1"/>
            </a:solidFill>
          </a:ln>
          <a:extLst/>
        </p:spPr>
        <p:txBody>
          <a:bodyPr vert="horz" wrap="square" lIns="91440" tIns="45720" rIns="91440" bIns="45720" numCol="1" anchor="t" anchorCtr="0" compatLnSpc="1">
            <a:prstTxWarp prst="textNoShape">
              <a:avLst/>
            </a:prstTxWarp>
          </a:bodyPr>
          <a:lstStyle/>
          <a:p>
            <a:endParaRPr lang="en-US"/>
          </a:p>
        </p:txBody>
      </p:sp>
      <p:sp>
        <p:nvSpPr>
          <p:cNvPr id="55" name="Metin kutusu 54">
            <a:extLst>
              <a:ext uri="{FF2B5EF4-FFF2-40B4-BE49-F238E27FC236}">
                <a16:creationId xmlns:a16="http://schemas.microsoft.com/office/drawing/2014/main" id="{C68D0DD0-DBD3-47A1-8FE2-2F0F8F96E106}"/>
              </a:ext>
            </a:extLst>
          </p:cNvPr>
          <p:cNvSpPr txBox="1"/>
          <p:nvPr/>
        </p:nvSpPr>
        <p:spPr>
          <a:xfrm>
            <a:off x="514552" y="2304155"/>
            <a:ext cx="1347436" cy="261610"/>
          </a:xfrm>
          <a:prstGeom prst="rect">
            <a:avLst/>
          </a:prstGeom>
          <a:noFill/>
        </p:spPr>
        <p:txBody>
          <a:bodyPr wrap="square" rtlCol="0">
            <a:spAutoFit/>
          </a:bodyPr>
          <a:lstStyle/>
          <a:p>
            <a:r>
              <a:rPr lang="tr-TR" sz="1100" b="1" dirty="0" smtClean="0">
                <a:solidFill>
                  <a:schemeClr val="bg1"/>
                </a:solidFill>
              </a:rPr>
              <a:t>TELEFON</a:t>
            </a:r>
            <a:endParaRPr lang="en-US" sz="1100" b="1" dirty="0">
              <a:solidFill>
                <a:schemeClr val="bg1"/>
              </a:solidFill>
            </a:endParaRPr>
          </a:p>
        </p:txBody>
      </p:sp>
      <p:sp>
        <p:nvSpPr>
          <p:cNvPr id="56" name="Freeform 221"/>
          <p:cNvSpPr>
            <a:spLocks noChangeAspect="1" noEditPoints="1"/>
          </p:cNvSpPr>
          <p:nvPr/>
        </p:nvSpPr>
        <p:spPr bwMode="auto">
          <a:xfrm>
            <a:off x="358343" y="2883802"/>
            <a:ext cx="144000" cy="89766"/>
          </a:xfrm>
          <a:custGeom>
            <a:avLst/>
            <a:gdLst>
              <a:gd name="T0" fmla="*/ 125 w 130"/>
              <a:gd name="T1" fmla="*/ 21 h 81"/>
              <a:gd name="T2" fmla="*/ 71 w 130"/>
              <a:gd name="T3" fmla="*/ 49 h 81"/>
              <a:gd name="T4" fmla="*/ 65 w 130"/>
              <a:gd name="T5" fmla="*/ 51 h 81"/>
              <a:gd name="T6" fmla="*/ 59 w 130"/>
              <a:gd name="T7" fmla="*/ 49 h 81"/>
              <a:gd name="T8" fmla="*/ 5 w 130"/>
              <a:gd name="T9" fmla="*/ 21 h 81"/>
              <a:gd name="T10" fmla="*/ 2 w 130"/>
              <a:gd name="T11" fmla="*/ 23 h 81"/>
              <a:gd name="T12" fmla="*/ 2 w 130"/>
              <a:gd name="T13" fmla="*/ 74 h 81"/>
              <a:gd name="T14" fmla="*/ 9 w 130"/>
              <a:gd name="T15" fmla="*/ 81 h 81"/>
              <a:gd name="T16" fmla="*/ 121 w 130"/>
              <a:gd name="T17" fmla="*/ 81 h 81"/>
              <a:gd name="T18" fmla="*/ 128 w 130"/>
              <a:gd name="T19" fmla="*/ 74 h 81"/>
              <a:gd name="T20" fmla="*/ 128 w 130"/>
              <a:gd name="T21" fmla="*/ 23 h 81"/>
              <a:gd name="T22" fmla="*/ 125 w 130"/>
              <a:gd name="T23" fmla="*/ 21 h 81"/>
              <a:gd name="T24" fmla="*/ 6 w 130"/>
              <a:gd name="T25" fmla="*/ 7 h 81"/>
              <a:gd name="T26" fmla="*/ 59 w 130"/>
              <a:gd name="T27" fmla="*/ 35 h 81"/>
              <a:gd name="T28" fmla="*/ 65 w 130"/>
              <a:gd name="T29" fmla="*/ 37 h 81"/>
              <a:gd name="T30" fmla="*/ 71 w 130"/>
              <a:gd name="T31" fmla="*/ 35 h 81"/>
              <a:gd name="T32" fmla="*/ 124 w 130"/>
              <a:gd name="T33" fmla="*/ 7 h 81"/>
              <a:gd name="T34" fmla="*/ 124 w 130"/>
              <a:gd name="T35" fmla="*/ 0 h 81"/>
              <a:gd name="T36" fmla="*/ 6 w 130"/>
              <a:gd name="T37" fmla="*/ 0 h 81"/>
              <a:gd name="T38" fmla="*/ 6 w 130"/>
              <a:gd name="T39" fmla="*/ 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0" h="81">
                <a:moveTo>
                  <a:pt x="125" y="21"/>
                </a:moveTo>
                <a:cubicBezTo>
                  <a:pt x="121" y="23"/>
                  <a:pt x="74" y="48"/>
                  <a:pt x="71" y="49"/>
                </a:cubicBezTo>
                <a:cubicBezTo>
                  <a:pt x="69" y="51"/>
                  <a:pt x="67" y="51"/>
                  <a:pt x="65" y="51"/>
                </a:cubicBezTo>
                <a:cubicBezTo>
                  <a:pt x="63" y="51"/>
                  <a:pt x="61" y="51"/>
                  <a:pt x="59" y="49"/>
                </a:cubicBezTo>
                <a:cubicBezTo>
                  <a:pt x="56" y="48"/>
                  <a:pt x="9" y="23"/>
                  <a:pt x="5" y="21"/>
                </a:cubicBezTo>
                <a:cubicBezTo>
                  <a:pt x="2" y="20"/>
                  <a:pt x="2" y="22"/>
                  <a:pt x="2" y="23"/>
                </a:cubicBezTo>
                <a:cubicBezTo>
                  <a:pt x="2" y="24"/>
                  <a:pt x="2" y="74"/>
                  <a:pt x="2" y="74"/>
                </a:cubicBezTo>
                <a:cubicBezTo>
                  <a:pt x="2" y="77"/>
                  <a:pt x="6" y="81"/>
                  <a:pt x="9" y="81"/>
                </a:cubicBezTo>
                <a:cubicBezTo>
                  <a:pt x="121" y="81"/>
                  <a:pt x="121" y="81"/>
                  <a:pt x="121" y="81"/>
                </a:cubicBezTo>
                <a:cubicBezTo>
                  <a:pt x="124" y="81"/>
                  <a:pt x="128" y="77"/>
                  <a:pt x="128" y="74"/>
                </a:cubicBezTo>
                <a:cubicBezTo>
                  <a:pt x="128" y="74"/>
                  <a:pt x="128" y="24"/>
                  <a:pt x="128" y="23"/>
                </a:cubicBezTo>
                <a:cubicBezTo>
                  <a:pt x="128" y="22"/>
                  <a:pt x="128" y="20"/>
                  <a:pt x="125" y="21"/>
                </a:cubicBezTo>
                <a:close/>
                <a:moveTo>
                  <a:pt x="6" y="7"/>
                </a:moveTo>
                <a:cubicBezTo>
                  <a:pt x="10" y="9"/>
                  <a:pt x="57" y="35"/>
                  <a:pt x="59" y="35"/>
                </a:cubicBezTo>
                <a:cubicBezTo>
                  <a:pt x="60" y="36"/>
                  <a:pt x="63" y="37"/>
                  <a:pt x="65" y="37"/>
                </a:cubicBezTo>
                <a:cubicBezTo>
                  <a:pt x="67" y="37"/>
                  <a:pt x="70" y="36"/>
                  <a:pt x="71" y="35"/>
                </a:cubicBezTo>
                <a:cubicBezTo>
                  <a:pt x="73" y="35"/>
                  <a:pt x="120" y="9"/>
                  <a:pt x="124" y="7"/>
                </a:cubicBezTo>
                <a:cubicBezTo>
                  <a:pt x="127" y="5"/>
                  <a:pt x="130" y="0"/>
                  <a:pt x="124" y="0"/>
                </a:cubicBezTo>
                <a:cubicBezTo>
                  <a:pt x="6" y="0"/>
                  <a:pt x="6" y="0"/>
                  <a:pt x="6" y="0"/>
                </a:cubicBezTo>
                <a:cubicBezTo>
                  <a:pt x="0" y="0"/>
                  <a:pt x="3" y="5"/>
                  <a:pt x="6" y="7"/>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7" name="Metin kutusu 56">
            <a:extLst>
              <a:ext uri="{FF2B5EF4-FFF2-40B4-BE49-F238E27FC236}">
                <a16:creationId xmlns:a16="http://schemas.microsoft.com/office/drawing/2014/main" id="{6B3126BC-122F-49FC-8D29-FB57EFB63282}"/>
              </a:ext>
            </a:extLst>
          </p:cNvPr>
          <p:cNvSpPr txBox="1"/>
          <p:nvPr/>
        </p:nvSpPr>
        <p:spPr>
          <a:xfrm>
            <a:off x="2058371" y="88164"/>
            <a:ext cx="4799629" cy="769441"/>
          </a:xfrm>
          <a:prstGeom prst="rect">
            <a:avLst/>
          </a:prstGeom>
          <a:noFill/>
        </p:spPr>
        <p:txBody>
          <a:bodyPr wrap="square" rtlCol="0">
            <a:spAutoFit/>
          </a:bodyPr>
          <a:lstStyle/>
          <a:p>
            <a:r>
              <a:rPr lang="tr-TR" sz="4400" b="1" dirty="0" smtClean="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rPr>
              <a:t>KAAN CAN TUNALI</a:t>
            </a:r>
            <a:endParaRPr lang="en-US" sz="4400" b="1" dirty="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endParaRPr>
          </a:p>
        </p:txBody>
      </p:sp>
      <p:sp>
        <p:nvSpPr>
          <p:cNvPr id="58" name="Metin kutusu 57">
            <a:extLst>
              <a:ext uri="{FF2B5EF4-FFF2-40B4-BE49-F238E27FC236}">
                <a16:creationId xmlns:a16="http://schemas.microsoft.com/office/drawing/2014/main" id="{7411C398-F42D-4353-8E12-2A2636EE14C8}"/>
              </a:ext>
            </a:extLst>
          </p:cNvPr>
          <p:cNvSpPr txBox="1"/>
          <p:nvPr/>
        </p:nvSpPr>
        <p:spPr>
          <a:xfrm>
            <a:off x="2080176" y="744882"/>
            <a:ext cx="4777824" cy="338554"/>
          </a:xfrm>
          <a:prstGeom prst="rect">
            <a:avLst/>
          </a:prstGeom>
          <a:noFill/>
        </p:spPr>
        <p:txBody>
          <a:bodyPr wrap="square" rtlCol="0">
            <a:spAutoFit/>
          </a:bodyPr>
          <a:lstStyle/>
          <a:p>
            <a:r>
              <a:rPr lang="tr-TR" sz="1600" dirty="0" smtClean="0">
                <a:solidFill>
                  <a:srgbClr val="2F426B"/>
                </a:solidFill>
              </a:rPr>
              <a:t>KAMPÜS MARKA LİDERİ – FRITO LAY</a:t>
            </a:r>
            <a:endParaRPr lang="en-US" sz="1600" dirty="0">
              <a:solidFill>
                <a:srgbClr val="2F426B"/>
              </a:solidFill>
            </a:endParaRPr>
          </a:p>
        </p:txBody>
      </p:sp>
      <p:sp>
        <p:nvSpPr>
          <p:cNvPr id="60" name="Oval 59"/>
          <p:cNvSpPr>
            <a:spLocks noChangeAspect="1"/>
          </p:cNvSpPr>
          <p:nvPr/>
        </p:nvSpPr>
        <p:spPr>
          <a:xfrm>
            <a:off x="2127332" y="1367135"/>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1" name="Freeform 115"/>
          <p:cNvSpPr>
            <a:spLocks noChangeAspect="1" noEditPoints="1"/>
          </p:cNvSpPr>
          <p:nvPr/>
        </p:nvSpPr>
        <p:spPr bwMode="auto">
          <a:xfrm>
            <a:off x="2181332" y="1426985"/>
            <a:ext cx="180000" cy="151303"/>
          </a:xfrm>
          <a:custGeom>
            <a:avLst/>
            <a:gdLst>
              <a:gd name="T0" fmla="*/ 32 w 58"/>
              <a:gd name="T1" fmla="*/ 41 h 49"/>
              <a:gd name="T2" fmla="*/ 27 w 58"/>
              <a:gd name="T3" fmla="*/ 41 h 49"/>
              <a:gd name="T4" fmla="*/ 27 w 58"/>
              <a:gd name="T5" fmla="*/ 35 h 49"/>
              <a:gd name="T6" fmla="*/ 2 w 58"/>
              <a:gd name="T7" fmla="*/ 35 h 49"/>
              <a:gd name="T8" fmla="*/ 2 w 58"/>
              <a:gd name="T9" fmla="*/ 44 h 49"/>
              <a:gd name="T10" fmla="*/ 8 w 58"/>
              <a:gd name="T11" fmla="*/ 49 h 49"/>
              <a:gd name="T12" fmla="*/ 51 w 58"/>
              <a:gd name="T13" fmla="*/ 49 h 49"/>
              <a:gd name="T14" fmla="*/ 56 w 58"/>
              <a:gd name="T15" fmla="*/ 44 h 49"/>
              <a:gd name="T16" fmla="*/ 56 w 58"/>
              <a:gd name="T17" fmla="*/ 35 h 49"/>
              <a:gd name="T18" fmla="*/ 32 w 58"/>
              <a:gd name="T19" fmla="*/ 35 h 49"/>
              <a:gd name="T20" fmla="*/ 32 w 58"/>
              <a:gd name="T21" fmla="*/ 41 h 49"/>
              <a:gd name="T22" fmla="*/ 22 w 58"/>
              <a:gd name="T23" fmla="*/ 6 h 49"/>
              <a:gd name="T24" fmla="*/ 25 w 58"/>
              <a:gd name="T25" fmla="*/ 4 h 49"/>
              <a:gd name="T26" fmla="*/ 34 w 58"/>
              <a:gd name="T27" fmla="*/ 4 h 49"/>
              <a:gd name="T28" fmla="*/ 36 w 58"/>
              <a:gd name="T29" fmla="*/ 6 h 49"/>
              <a:gd name="T30" fmla="*/ 38 w 58"/>
              <a:gd name="T31" fmla="*/ 9 h 49"/>
              <a:gd name="T32" fmla="*/ 21 w 58"/>
              <a:gd name="T33" fmla="*/ 9 h 49"/>
              <a:gd name="T34" fmla="*/ 22 w 58"/>
              <a:gd name="T35" fmla="*/ 6 h 49"/>
              <a:gd name="T36" fmla="*/ 27 w 58"/>
              <a:gd name="T37" fmla="*/ 26 h 49"/>
              <a:gd name="T38" fmla="*/ 32 w 58"/>
              <a:gd name="T39" fmla="*/ 26 h 49"/>
              <a:gd name="T40" fmla="*/ 32 w 58"/>
              <a:gd name="T41" fmla="*/ 32 h 49"/>
              <a:gd name="T42" fmla="*/ 58 w 58"/>
              <a:gd name="T43" fmla="*/ 32 h 49"/>
              <a:gd name="T44" fmla="*/ 57 w 58"/>
              <a:gd name="T45" fmla="*/ 15 h 49"/>
              <a:gd name="T46" fmla="*/ 52 w 58"/>
              <a:gd name="T47" fmla="*/ 9 h 49"/>
              <a:gd name="T48" fmla="*/ 42 w 58"/>
              <a:gd name="T49" fmla="*/ 9 h 49"/>
              <a:gd name="T50" fmla="*/ 39 w 58"/>
              <a:gd name="T51" fmla="*/ 3 h 49"/>
              <a:gd name="T52" fmla="*/ 36 w 58"/>
              <a:gd name="T53" fmla="*/ 0 h 49"/>
              <a:gd name="T54" fmla="*/ 23 w 58"/>
              <a:gd name="T55" fmla="*/ 0 h 49"/>
              <a:gd name="T56" fmla="*/ 19 w 58"/>
              <a:gd name="T57" fmla="*/ 3 h 49"/>
              <a:gd name="T58" fmla="*/ 16 w 58"/>
              <a:gd name="T59" fmla="*/ 9 h 49"/>
              <a:gd name="T60" fmla="*/ 7 w 58"/>
              <a:gd name="T61" fmla="*/ 9 h 49"/>
              <a:gd name="T62" fmla="*/ 1 w 58"/>
              <a:gd name="T63" fmla="*/ 15 h 49"/>
              <a:gd name="T64" fmla="*/ 0 w 58"/>
              <a:gd name="T65" fmla="*/ 32 h 49"/>
              <a:gd name="T66" fmla="*/ 27 w 58"/>
              <a:gd name="T67" fmla="*/ 32 h 49"/>
              <a:gd name="T68" fmla="*/ 27 w 58"/>
              <a:gd name="T69"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8" h="49">
                <a:moveTo>
                  <a:pt x="32" y="41"/>
                </a:moveTo>
                <a:cubicBezTo>
                  <a:pt x="27" y="41"/>
                  <a:pt x="27" y="41"/>
                  <a:pt x="27" y="41"/>
                </a:cubicBezTo>
                <a:cubicBezTo>
                  <a:pt x="27" y="35"/>
                  <a:pt x="27" y="35"/>
                  <a:pt x="27" y="35"/>
                </a:cubicBezTo>
                <a:cubicBezTo>
                  <a:pt x="2" y="35"/>
                  <a:pt x="2" y="35"/>
                  <a:pt x="2" y="35"/>
                </a:cubicBezTo>
                <a:cubicBezTo>
                  <a:pt x="2" y="35"/>
                  <a:pt x="2" y="40"/>
                  <a:pt x="2" y="44"/>
                </a:cubicBezTo>
                <a:cubicBezTo>
                  <a:pt x="3" y="46"/>
                  <a:pt x="3" y="49"/>
                  <a:pt x="8" y="49"/>
                </a:cubicBezTo>
                <a:cubicBezTo>
                  <a:pt x="51" y="49"/>
                  <a:pt x="51" y="49"/>
                  <a:pt x="51" y="49"/>
                </a:cubicBezTo>
                <a:cubicBezTo>
                  <a:pt x="55" y="49"/>
                  <a:pt x="56" y="46"/>
                  <a:pt x="56" y="44"/>
                </a:cubicBezTo>
                <a:cubicBezTo>
                  <a:pt x="56" y="40"/>
                  <a:pt x="56" y="35"/>
                  <a:pt x="56" y="35"/>
                </a:cubicBezTo>
                <a:cubicBezTo>
                  <a:pt x="32" y="35"/>
                  <a:pt x="32" y="35"/>
                  <a:pt x="32" y="35"/>
                </a:cubicBezTo>
                <a:lnTo>
                  <a:pt x="32" y="41"/>
                </a:lnTo>
                <a:close/>
                <a:moveTo>
                  <a:pt x="22" y="6"/>
                </a:moveTo>
                <a:cubicBezTo>
                  <a:pt x="23" y="5"/>
                  <a:pt x="23" y="4"/>
                  <a:pt x="25" y="4"/>
                </a:cubicBezTo>
                <a:cubicBezTo>
                  <a:pt x="34" y="4"/>
                  <a:pt x="34" y="4"/>
                  <a:pt x="34" y="4"/>
                </a:cubicBezTo>
                <a:cubicBezTo>
                  <a:pt x="35" y="4"/>
                  <a:pt x="35" y="5"/>
                  <a:pt x="36" y="6"/>
                </a:cubicBezTo>
                <a:cubicBezTo>
                  <a:pt x="36" y="6"/>
                  <a:pt x="37" y="8"/>
                  <a:pt x="38" y="9"/>
                </a:cubicBezTo>
                <a:cubicBezTo>
                  <a:pt x="21" y="9"/>
                  <a:pt x="21" y="9"/>
                  <a:pt x="21" y="9"/>
                </a:cubicBezTo>
                <a:cubicBezTo>
                  <a:pt x="22" y="8"/>
                  <a:pt x="22" y="6"/>
                  <a:pt x="22" y="6"/>
                </a:cubicBezTo>
                <a:close/>
                <a:moveTo>
                  <a:pt x="27" y="26"/>
                </a:moveTo>
                <a:cubicBezTo>
                  <a:pt x="32" y="26"/>
                  <a:pt x="32" y="26"/>
                  <a:pt x="32" y="26"/>
                </a:cubicBezTo>
                <a:cubicBezTo>
                  <a:pt x="32" y="32"/>
                  <a:pt x="32" y="32"/>
                  <a:pt x="32" y="32"/>
                </a:cubicBezTo>
                <a:cubicBezTo>
                  <a:pt x="58" y="32"/>
                  <a:pt x="58" y="32"/>
                  <a:pt x="58" y="32"/>
                </a:cubicBezTo>
                <a:cubicBezTo>
                  <a:pt x="58" y="32"/>
                  <a:pt x="57" y="19"/>
                  <a:pt x="57" y="15"/>
                </a:cubicBezTo>
                <a:cubicBezTo>
                  <a:pt x="57" y="11"/>
                  <a:pt x="56" y="9"/>
                  <a:pt x="52" y="9"/>
                </a:cubicBezTo>
                <a:cubicBezTo>
                  <a:pt x="42" y="9"/>
                  <a:pt x="42" y="9"/>
                  <a:pt x="42" y="9"/>
                </a:cubicBezTo>
                <a:cubicBezTo>
                  <a:pt x="41" y="6"/>
                  <a:pt x="39" y="3"/>
                  <a:pt x="39" y="3"/>
                </a:cubicBezTo>
                <a:cubicBezTo>
                  <a:pt x="38" y="1"/>
                  <a:pt x="38" y="0"/>
                  <a:pt x="36" y="0"/>
                </a:cubicBezTo>
                <a:cubicBezTo>
                  <a:pt x="23" y="0"/>
                  <a:pt x="23" y="0"/>
                  <a:pt x="23" y="0"/>
                </a:cubicBezTo>
                <a:cubicBezTo>
                  <a:pt x="21" y="0"/>
                  <a:pt x="20" y="1"/>
                  <a:pt x="19" y="3"/>
                </a:cubicBezTo>
                <a:cubicBezTo>
                  <a:pt x="19" y="3"/>
                  <a:pt x="17" y="6"/>
                  <a:pt x="16" y="9"/>
                </a:cubicBezTo>
                <a:cubicBezTo>
                  <a:pt x="7" y="9"/>
                  <a:pt x="7" y="9"/>
                  <a:pt x="7" y="9"/>
                </a:cubicBezTo>
                <a:cubicBezTo>
                  <a:pt x="3" y="9"/>
                  <a:pt x="1" y="11"/>
                  <a:pt x="1" y="15"/>
                </a:cubicBezTo>
                <a:cubicBezTo>
                  <a:pt x="1" y="19"/>
                  <a:pt x="0" y="32"/>
                  <a:pt x="0" y="32"/>
                </a:cubicBezTo>
                <a:cubicBezTo>
                  <a:pt x="27" y="32"/>
                  <a:pt x="27" y="32"/>
                  <a:pt x="27" y="32"/>
                </a:cubicBezTo>
                <a:lnTo>
                  <a:pt x="27" y="26"/>
                </a:lnTo>
                <a:close/>
              </a:path>
            </a:pathLst>
          </a:custGeom>
          <a:solidFill>
            <a:srgbClr val="2F405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8" name="Metin kutusu 87"/>
          <p:cNvSpPr txBox="1"/>
          <p:nvPr/>
        </p:nvSpPr>
        <p:spPr>
          <a:xfrm>
            <a:off x="2303073" y="1723956"/>
            <a:ext cx="1196684" cy="230832"/>
          </a:xfrm>
          <a:prstGeom prst="rect">
            <a:avLst/>
          </a:prstGeom>
          <a:noFill/>
        </p:spPr>
        <p:txBody>
          <a:bodyPr wrap="square" rtlCol="0">
            <a:spAutoFit/>
          </a:bodyPr>
          <a:lstStyle/>
          <a:p>
            <a:r>
              <a:rPr lang="tr-TR" sz="900" b="1" dirty="0" smtClean="0">
                <a:solidFill>
                  <a:srgbClr val="2F4050"/>
                </a:solidFill>
              </a:rPr>
              <a:t>03.2009 - Devam</a:t>
            </a:r>
            <a:endParaRPr lang="tr-TR" sz="900" b="1" dirty="0">
              <a:solidFill>
                <a:srgbClr val="2F4050"/>
              </a:solidFill>
            </a:endParaRPr>
          </a:p>
        </p:txBody>
      </p:sp>
      <p:sp>
        <p:nvSpPr>
          <p:cNvPr id="89" name="Metin kutusu 88">
            <a:extLst>
              <a:ext uri="{FF2B5EF4-FFF2-40B4-BE49-F238E27FC236}">
                <a16:creationId xmlns:a16="http://schemas.microsoft.com/office/drawing/2014/main" id="{7411C398-F42D-4353-8E12-2A2636EE14C8}"/>
              </a:ext>
            </a:extLst>
          </p:cNvPr>
          <p:cNvSpPr txBox="1"/>
          <p:nvPr/>
        </p:nvSpPr>
        <p:spPr>
          <a:xfrm>
            <a:off x="3253282" y="1701515"/>
            <a:ext cx="2244905" cy="261610"/>
          </a:xfrm>
          <a:prstGeom prst="rect">
            <a:avLst/>
          </a:prstGeom>
          <a:noFill/>
        </p:spPr>
        <p:txBody>
          <a:bodyPr wrap="square" rtlCol="0">
            <a:spAutoFit/>
          </a:bodyPr>
          <a:lstStyle/>
          <a:p>
            <a:r>
              <a:rPr lang="tr-TR" sz="1100" b="1" dirty="0" smtClean="0"/>
              <a:t>Kampüs Marka Lideri – FRİTO LAY</a:t>
            </a:r>
          </a:p>
        </p:txBody>
      </p:sp>
      <p:sp>
        <p:nvSpPr>
          <p:cNvPr id="90" name="Metin kutusu 89">
            <a:extLst>
              <a:ext uri="{FF2B5EF4-FFF2-40B4-BE49-F238E27FC236}">
                <a16:creationId xmlns:a16="http://schemas.microsoft.com/office/drawing/2014/main" id="{7411C398-F42D-4353-8E12-2A2636EE14C8}"/>
              </a:ext>
            </a:extLst>
          </p:cNvPr>
          <p:cNvSpPr txBox="1"/>
          <p:nvPr/>
        </p:nvSpPr>
        <p:spPr>
          <a:xfrm>
            <a:off x="3260227" y="1866779"/>
            <a:ext cx="1522880" cy="246221"/>
          </a:xfrm>
          <a:prstGeom prst="rect">
            <a:avLst/>
          </a:prstGeom>
          <a:noFill/>
        </p:spPr>
        <p:txBody>
          <a:bodyPr wrap="square" rtlCol="0">
            <a:spAutoFit/>
          </a:bodyPr>
          <a:lstStyle/>
          <a:p>
            <a:r>
              <a:rPr lang="tr-TR" sz="1000" dirty="0" smtClean="0">
                <a:solidFill>
                  <a:schemeClr val="bg1">
                    <a:lumMod val="65000"/>
                  </a:schemeClr>
                </a:solidFill>
              </a:rPr>
              <a:t>Istanbul, Turkey</a:t>
            </a:r>
            <a:endParaRPr lang="en-US" sz="1000" dirty="0">
              <a:solidFill>
                <a:schemeClr val="bg1">
                  <a:lumMod val="65000"/>
                </a:schemeClr>
              </a:solidFill>
            </a:endParaRPr>
          </a:p>
        </p:txBody>
      </p:sp>
      <p:sp>
        <p:nvSpPr>
          <p:cNvPr id="91" name="Metin kutusu 90">
            <a:extLst>
              <a:ext uri="{FF2B5EF4-FFF2-40B4-BE49-F238E27FC236}">
                <a16:creationId xmlns:a16="http://schemas.microsoft.com/office/drawing/2014/main" id="{7411C398-F42D-4353-8E12-2A2636EE14C8}"/>
              </a:ext>
            </a:extLst>
          </p:cNvPr>
          <p:cNvSpPr txBox="1"/>
          <p:nvPr/>
        </p:nvSpPr>
        <p:spPr>
          <a:xfrm>
            <a:off x="3260226" y="2035051"/>
            <a:ext cx="3492000" cy="1015663"/>
          </a:xfrm>
          <a:prstGeom prst="rect">
            <a:avLst/>
          </a:prstGeom>
          <a:noFill/>
        </p:spPr>
        <p:txBody>
          <a:bodyPr wrap="square" rtlCol="0">
            <a:spAutoFit/>
          </a:bodyPr>
          <a:lstStyle/>
          <a:p>
            <a:pPr marL="171450" indent="-171450">
              <a:buFont typeface="Arial" panose="020B0604020202020204" pitchFamily="34" charset="0"/>
              <a:buChar char="•"/>
            </a:pPr>
            <a:r>
              <a:rPr lang="tr-TR" sz="1000" dirty="0" smtClean="0"/>
              <a:t>Üniversite kapmüsünde </a:t>
            </a:r>
            <a:r>
              <a:rPr lang="tr-TR" sz="1000" dirty="0" err="1" smtClean="0"/>
              <a:t>Frito</a:t>
            </a:r>
            <a:r>
              <a:rPr lang="tr-TR" sz="1000" dirty="0" smtClean="0"/>
              <a:t> </a:t>
            </a:r>
            <a:r>
              <a:rPr lang="tr-TR" sz="1000" dirty="0" err="1" smtClean="0"/>
              <a:t>Lay</a:t>
            </a:r>
            <a:r>
              <a:rPr lang="tr-TR" sz="1000" dirty="0" smtClean="0"/>
              <a:t> firmasının ürünlerinin tanıtımını yapmak</a:t>
            </a:r>
          </a:p>
          <a:p>
            <a:pPr marL="171450" indent="-171450">
              <a:buFont typeface="Arial" panose="020B0604020202020204" pitchFamily="34" charset="0"/>
              <a:buChar char="•"/>
            </a:pPr>
            <a:r>
              <a:rPr lang="tr-TR" sz="1000" dirty="0" smtClean="0"/>
              <a:t>Kampüste elde edilen gözlemleri firmanın Genel Müdürlüğü’nde yapılan odak grup çalışmalarında anlatmak</a:t>
            </a:r>
          </a:p>
          <a:p>
            <a:pPr marL="171450" indent="-171450">
              <a:buFont typeface="Arial" panose="020B0604020202020204" pitchFamily="34" charset="0"/>
              <a:buChar char="•"/>
            </a:pPr>
            <a:r>
              <a:rPr lang="tr-TR" sz="1000" dirty="0" smtClean="0"/>
              <a:t>Yeni fikirler geliştirerek beklentiye en uygun ürünlerin tasarlanması konusunda destek vermek</a:t>
            </a:r>
          </a:p>
        </p:txBody>
      </p:sp>
      <p:cxnSp>
        <p:nvCxnSpPr>
          <p:cNvPr id="92" name="Düz Bağlayıcı 91"/>
          <p:cNvCxnSpPr/>
          <p:nvPr/>
        </p:nvCxnSpPr>
        <p:spPr>
          <a:xfrm>
            <a:off x="2264775" y="1729668"/>
            <a:ext cx="445" cy="2916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93" name="Düz Bağlayıcı 92"/>
          <p:cNvCxnSpPr/>
          <p:nvPr/>
        </p:nvCxnSpPr>
        <p:spPr>
          <a:xfrm>
            <a:off x="343126" y="1593303"/>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Metin kutusu 94"/>
          <p:cNvSpPr txBox="1"/>
          <p:nvPr/>
        </p:nvSpPr>
        <p:spPr>
          <a:xfrm>
            <a:off x="261530" y="1303598"/>
            <a:ext cx="822661" cy="307777"/>
          </a:xfrm>
          <a:prstGeom prst="rect">
            <a:avLst/>
          </a:prstGeom>
          <a:noFill/>
        </p:spPr>
        <p:txBody>
          <a:bodyPr wrap="none" rtlCol="0">
            <a:spAutoFit/>
          </a:bodyPr>
          <a:lstStyle/>
          <a:p>
            <a:r>
              <a:rPr lang="tr-TR" sz="1400" b="1" dirty="0" smtClean="0">
                <a:solidFill>
                  <a:schemeClr val="bg1"/>
                </a:solidFill>
              </a:rPr>
              <a:t>İLETİŞİM</a:t>
            </a:r>
            <a:endParaRPr lang="tr-TR" sz="1400" b="1" dirty="0">
              <a:solidFill>
                <a:schemeClr val="bg1"/>
              </a:solidFill>
            </a:endParaRPr>
          </a:p>
        </p:txBody>
      </p:sp>
      <p:cxnSp>
        <p:nvCxnSpPr>
          <p:cNvPr id="97" name="Düz Bağlayıcı 96"/>
          <p:cNvCxnSpPr/>
          <p:nvPr/>
        </p:nvCxnSpPr>
        <p:spPr>
          <a:xfrm>
            <a:off x="2463708" y="1594709"/>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99" name="Metin kutusu 98"/>
          <p:cNvSpPr txBox="1"/>
          <p:nvPr/>
        </p:nvSpPr>
        <p:spPr>
          <a:xfrm>
            <a:off x="2386952" y="1318301"/>
            <a:ext cx="1112805" cy="307777"/>
          </a:xfrm>
          <a:prstGeom prst="rect">
            <a:avLst/>
          </a:prstGeom>
          <a:noFill/>
        </p:spPr>
        <p:txBody>
          <a:bodyPr wrap="none" rtlCol="0">
            <a:spAutoFit/>
          </a:bodyPr>
          <a:lstStyle/>
          <a:p>
            <a:r>
              <a:rPr lang="tr-TR" sz="1400" b="1" dirty="0" smtClean="0"/>
              <a:t>İŞ DENEYİMİ</a:t>
            </a:r>
            <a:endParaRPr lang="tr-TR" sz="1400" b="1" dirty="0"/>
          </a:p>
        </p:txBody>
      </p:sp>
      <p:sp>
        <p:nvSpPr>
          <p:cNvPr id="98" name="Oval 97"/>
          <p:cNvSpPr>
            <a:spLocks noChangeAspect="1"/>
          </p:cNvSpPr>
          <p:nvPr/>
        </p:nvSpPr>
        <p:spPr>
          <a:xfrm>
            <a:off x="2210998" y="1780452"/>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1" name="Metin kutusu 100"/>
          <p:cNvSpPr txBox="1"/>
          <p:nvPr/>
        </p:nvSpPr>
        <p:spPr>
          <a:xfrm>
            <a:off x="2303073" y="3115874"/>
            <a:ext cx="1196684" cy="230832"/>
          </a:xfrm>
          <a:prstGeom prst="rect">
            <a:avLst/>
          </a:prstGeom>
          <a:noFill/>
        </p:spPr>
        <p:txBody>
          <a:bodyPr wrap="square" rtlCol="0">
            <a:spAutoFit/>
          </a:bodyPr>
          <a:lstStyle/>
          <a:p>
            <a:r>
              <a:rPr lang="tr-TR" sz="900" b="1" dirty="0" smtClean="0">
                <a:solidFill>
                  <a:srgbClr val="2F4050"/>
                </a:solidFill>
              </a:rPr>
              <a:t>06.2008 – 08.2008</a:t>
            </a:r>
            <a:endParaRPr lang="tr-TR" sz="900" b="1" dirty="0">
              <a:solidFill>
                <a:srgbClr val="2F4050"/>
              </a:solidFill>
            </a:endParaRPr>
          </a:p>
        </p:txBody>
      </p:sp>
      <p:sp>
        <p:nvSpPr>
          <p:cNvPr id="102" name="Metin kutusu 101">
            <a:extLst>
              <a:ext uri="{FF2B5EF4-FFF2-40B4-BE49-F238E27FC236}">
                <a16:creationId xmlns:a16="http://schemas.microsoft.com/office/drawing/2014/main" id="{7411C398-F42D-4353-8E12-2A2636EE14C8}"/>
              </a:ext>
            </a:extLst>
          </p:cNvPr>
          <p:cNvSpPr txBox="1"/>
          <p:nvPr/>
        </p:nvSpPr>
        <p:spPr>
          <a:xfrm>
            <a:off x="3253282" y="3093433"/>
            <a:ext cx="2244905" cy="261610"/>
          </a:xfrm>
          <a:prstGeom prst="rect">
            <a:avLst/>
          </a:prstGeom>
          <a:noFill/>
        </p:spPr>
        <p:txBody>
          <a:bodyPr wrap="square" rtlCol="0">
            <a:spAutoFit/>
          </a:bodyPr>
          <a:lstStyle/>
          <a:p>
            <a:r>
              <a:rPr lang="tr-TR" sz="1100" b="1" dirty="0" smtClean="0"/>
              <a:t>Kısa Dönem Stajyer– ECZACIBAŞI</a:t>
            </a:r>
          </a:p>
        </p:txBody>
      </p:sp>
      <p:sp>
        <p:nvSpPr>
          <p:cNvPr id="103" name="Metin kutusu 102">
            <a:extLst>
              <a:ext uri="{FF2B5EF4-FFF2-40B4-BE49-F238E27FC236}">
                <a16:creationId xmlns:a16="http://schemas.microsoft.com/office/drawing/2014/main" id="{7411C398-F42D-4353-8E12-2A2636EE14C8}"/>
              </a:ext>
            </a:extLst>
          </p:cNvPr>
          <p:cNvSpPr txBox="1"/>
          <p:nvPr/>
        </p:nvSpPr>
        <p:spPr>
          <a:xfrm>
            <a:off x="3260227" y="3258697"/>
            <a:ext cx="1522880" cy="246221"/>
          </a:xfrm>
          <a:prstGeom prst="rect">
            <a:avLst/>
          </a:prstGeom>
          <a:noFill/>
        </p:spPr>
        <p:txBody>
          <a:bodyPr wrap="square" rtlCol="0">
            <a:spAutoFit/>
          </a:bodyPr>
          <a:lstStyle/>
          <a:p>
            <a:r>
              <a:rPr lang="tr-TR" sz="1000" dirty="0" smtClean="0">
                <a:solidFill>
                  <a:schemeClr val="bg1">
                    <a:lumMod val="65000"/>
                  </a:schemeClr>
                </a:solidFill>
              </a:rPr>
              <a:t>Istanbul, Turkey</a:t>
            </a:r>
            <a:endParaRPr lang="en-US" sz="1000" dirty="0">
              <a:solidFill>
                <a:schemeClr val="bg1">
                  <a:lumMod val="65000"/>
                </a:schemeClr>
              </a:solidFill>
            </a:endParaRPr>
          </a:p>
        </p:txBody>
      </p:sp>
      <p:sp>
        <p:nvSpPr>
          <p:cNvPr id="104" name="Metin kutusu 103">
            <a:extLst>
              <a:ext uri="{FF2B5EF4-FFF2-40B4-BE49-F238E27FC236}">
                <a16:creationId xmlns:a16="http://schemas.microsoft.com/office/drawing/2014/main" id="{7411C398-F42D-4353-8E12-2A2636EE14C8}"/>
              </a:ext>
            </a:extLst>
          </p:cNvPr>
          <p:cNvSpPr txBox="1"/>
          <p:nvPr/>
        </p:nvSpPr>
        <p:spPr>
          <a:xfrm>
            <a:off x="3260226" y="3455997"/>
            <a:ext cx="3384000" cy="1169551"/>
          </a:xfrm>
          <a:prstGeom prst="rect">
            <a:avLst/>
          </a:prstGeom>
          <a:noFill/>
        </p:spPr>
        <p:txBody>
          <a:bodyPr wrap="square" rtlCol="0">
            <a:spAutoFit/>
          </a:bodyPr>
          <a:lstStyle/>
          <a:p>
            <a:pPr marL="171450" indent="-171450">
              <a:buFont typeface="Arial" panose="020B0604020202020204" pitchFamily="34" charset="0"/>
              <a:buChar char="•"/>
            </a:pPr>
            <a:r>
              <a:rPr lang="tr-TR" sz="1000" dirty="0" smtClean="0"/>
              <a:t>Firmanın satış departmanında 2 ay boyunca stajyer pozisyonunda farklı sorumlulukları yerine getirmek</a:t>
            </a:r>
          </a:p>
          <a:p>
            <a:pPr marL="171450" indent="-171450">
              <a:buFont typeface="Arial" panose="020B0604020202020204" pitchFamily="34" charset="0"/>
              <a:buChar char="•"/>
            </a:pPr>
            <a:r>
              <a:rPr lang="tr-TR" sz="1000" dirty="0" smtClean="0"/>
              <a:t>Sektördeki trendleri araştırarak yöneticim ile paylaşmak</a:t>
            </a:r>
          </a:p>
          <a:p>
            <a:pPr marL="171450" indent="-171450">
              <a:buFont typeface="Arial" panose="020B0604020202020204" pitchFamily="34" charset="0"/>
              <a:buChar char="•"/>
            </a:pPr>
            <a:r>
              <a:rPr lang="tr-TR" sz="1000" dirty="0" smtClean="0"/>
              <a:t>En çok satan ürünlerin neler olduğu, tercih sebebinin ne olduğu ile araştırma yapmak</a:t>
            </a:r>
          </a:p>
          <a:p>
            <a:pPr marL="171450" indent="-171450">
              <a:buFont typeface="Arial" panose="020B0604020202020204" pitchFamily="34" charset="0"/>
              <a:buChar char="•"/>
            </a:pPr>
            <a:r>
              <a:rPr lang="tr-TR" sz="1000" dirty="0" smtClean="0"/>
              <a:t>Kesilen fatura, zarf, kargo gibi süreçleri yönetmek</a:t>
            </a:r>
          </a:p>
        </p:txBody>
      </p:sp>
      <p:sp>
        <p:nvSpPr>
          <p:cNvPr id="105" name="Oval 104"/>
          <p:cNvSpPr>
            <a:spLocks noChangeAspect="1"/>
          </p:cNvSpPr>
          <p:nvPr/>
        </p:nvSpPr>
        <p:spPr>
          <a:xfrm>
            <a:off x="2210998" y="3172370"/>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6" name="Metin kutusu 105"/>
          <p:cNvSpPr txBox="1"/>
          <p:nvPr/>
        </p:nvSpPr>
        <p:spPr>
          <a:xfrm>
            <a:off x="2302435" y="4511455"/>
            <a:ext cx="1196684" cy="230832"/>
          </a:xfrm>
          <a:prstGeom prst="rect">
            <a:avLst/>
          </a:prstGeom>
          <a:noFill/>
        </p:spPr>
        <p:txBody>
          <a:bodyPr wrap="square" rtlCol="0">
            <a:spAutoFit/>
          </a:bodyPr>
          <a:lstStyle/>
          <a:p>
            <a:r>
              <a:rPr lang="tr-TR" sz="900" b="1" dirty="0" smtClean="0">
                <a:solidFill>
                  <a:srgbClr val="2F4050"/>
                </a:solidFill>
              </a:rPr>
              <a:t>09.2007 – 05.2008</a:t>
            </a:r>
            <a:endParaRPr lang="tr-TR" sz="900" b="1" dirty="0">
              <a:solidFill>
                <a:srgbClr val="2F4050"/>
              </a:solidFill>
            </a:endParaRPr>
          </a:p>
        </p:txBody>
      </p:sp>
      <p:sp>
        <p:nvSpPr>
          <p:cNvPr id="107" name="Metin kutusu 106">
            <a:extLst>
              <a:ext uri="{FF2B5EF4-FFF2-40B4-BE49-F238E27FC236}">
                <a16:creationId xmlns:a16="http://schemas.microsoft.com/office/drawing/2014/main" id="{7411C398-F42D-4353-8E12-2A2636EE14C8}"/>
              </a:ext>
            </a:extLst>
          </p:cNvPr>
          <p:cNvSpPr txBox="1"/>
          <p:nvPr/>
        </p:nvSpPr>
        <p:spPr>
          <a:xfrm>
            <a:off x="3252644" y="4489014"/>
            <a:ext cx="2244905" cy="261610"/>
          </a:xfrm>
          <a:prstGeom prst="rect">
            <a:avLst/>
          </a:prstGeom>
          <a:noFill/>
        </p:spPr>
        <p:txBody>
          <a:bodyPr wrap="square" rtlCol="0">
            <a:spAutoFit/>
          </a:bodyPr>
          <a:lstStyle/>
          <a:p>
            <a:r>
              <a:rPr lang="tr-TR" sz="1100" b="1" dirty="0" smtClean="0"/>
              <a:t>Satış Temsilcisi – ZARA</a:t>
            </a:r>
          </a:p>
        </p:txBody>
      </p:sp>
      <p:sp>
        <p:nvSpPr>
          <p:cNvPr id="108" name="Metin kutusu 107">
            <a:extLst>
              <a:ext uri="{FF2B5EF4-FFF2-40B4-BE49-F238E27FC236}">
                <a16:creationId xmlns:a16="http://schemas.microsoft.com/office/drawing/2014/main" id="{7411C398-F42D-4353-8E12-2A2636EE14C8}"/>
              </a:ext>
            </a:extLst>
          </p:cNvPr>
          <p:cNvSpPr txBox="1"/>
          <p:nvPr/>
        </p:nvSpPr>
        <p:spPr>
          <a:xfrm>
            <a:off x="3259589" y="4654278"/>
            <a:ext cx="1522880" cy="246221"/>
          </a:xfrm>
          <a:prstGeom prst="rect">
            <a:avLst/>
          </a:prstGeom>
          <a:noFill/>
        </p:spPr>
        <p:txBody>
          <a:bodyPr wrap="square" rtlCol="0">
            <a:spAutoFit/>
          </a:bodyPr>
          <a:lstStyle/>
          <a:p>
            <a:r>
              <a:rPr lang="tr-TR" sz="1000" dirty="0" smtClean="0">
                <a:solidFill>
                  <a:schemeClr val="bg1">
                    <a:lumMod val="65000"/>
                  </a:schemeClr>
                </a:solidFill>
              </a:rPr>
              <a:t>Istanbul, Turkey</a:t>
            </a:r>
            <a:endParaRPr lang="en-US" sz="1000" dirty="0">
              <a:solidFill>
                <a:schemeClr val="bg1">
                  <a:lumMod val="65000"/>
                </a:schemeClr>
              </a:solidFill>
            </a:endParaRPr>
          </a:p>
        </p:txBody>
      </p:sp>
      <p:sp>
        <p:nvSpPr>
          <p:cNvPr id="109" name="Metin kutusu 108">
            <a:extLst>
              <a:ext uri="{FF2B5EF4-FFF2-40B4-BE49-F238E27FC236}">
                <a16:creationId xmlns:a16="http://schemas.microsoft.com/office/drawing/2014/main" id="{7411C398-F42D-4353-8E12-2A2636EE14C8}"/>
              </a:ext>
            </a:extLst>
          </p:cNvPr>
          <p:cNvSpPr txBox="1"/>
          <p:nvPr/>
        </p:nvSpPr>
        <p:spPr>
          <a:xfrm>
            <a:off x="3259588" y="4851578"/>
            <a:ext cx="3384000" cy="861774"/>
          </a:xfrm>
          <a:prstGeom prst="rect">
            <a:avLst/>
          </a:prstGeom>
          <a:noFill/>
        </p:spPr>
        <p:txBody>
          <a:bodyPr wrap="square" rtlCol="0">
            <a:spAutoFit/>
          </a:bodyPr>
          <a:lstStyle/>
          <a:p>
            <a:pPr marL="171450" indent="-171450">
              <a:buFont typeface="Arial" panose="020B0604020202020204" pitchFamily="34" charset="0"/>
              <a:buChar char="•"/>
            </a:pPr>
            <a:r>
              <a:rPr lang="tr-TR" sz="1000" dirty="0" smtClean="0"/>
              <a:t>Türkiye’nin en büyük mağazalarından birinde satış temsilcisi olarak bir çok sorumluluk almak</a:t>
            </a:r>
          </a:p>
          <a:p>
            <a:pPr marL="171450" indent="-171450">
              <a:buFont typeface="Arial" panose="020B0604020202020204" pitchFamily="34" charset="0"/>
              <a:buChar char="•"/>
            </a:pPr>
            <a:r>
              <a:rPr lang="tr-TR" sz="1000" dirty="0" smtClean="0"/>
              <a:t>Kasa düzenini sağlayarak gün kapamalarını tamamlamak</a:t>
            </a:r>
          </a:p>
          <a:p>
            <a:pPr marL="171450" indent="-171450">
              <a:buFont typeface="Arial" panose="020B0604020202020204" pitchFamily="34" charset="0"/>
              <a:buChar char="•"/>
            </a:pPr>
            <a:r>
              <a:rPr lang="tr-TR" sz="1000" dirty="0" smtClean="0"/>
              <a:t>İade-değişim gibi süreçlerin yönetilmesi ve takip edilmesi</a:t>
            </a:r>
          </a:p>
          <a:p>
            <a:pPr marL="171450" indent="-171450">
              <a:buFont typeface="Arial" panose="020B0604020202020204" pitchFamily="34" charset="0"/>
              <a:buChar char="•"/>
            </a:pPr>
            <a:r>
              <a:rPr lang="tr-TR" sz="1000" dirty="0" smtClean="0"/>
              <a:t>Stok sayımı gibi karmaşık konuların tamamlanması</a:t>
            </a:r>
            <a:endParaRPr lang="tr-TR" sz="1000" dirty="0"/>
          </a:p>
        </p:txBody>
      </p:sp>
      <p:sp>
        <p:nvSpPr>
          <p:cNvPr id="110" name="Oval 109"/>
          <p:cNvSpPr>
            <a:spLocks noChangeAspect="1"/>
          </p:cNvSpPr>
          <p:nvPr/>
        </p:nvSpPr>
        <p:spPr>
          <a:xfrm>
            <a:off x="2210360" y="4567951"/>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1" name="Oval 110"/>
          <p:cNvSpPr>
            <a:spLocks noChangeAspect="1"/>
          </p:cNvSpPr>
          <p:nvPr/>
        </p:nvSpPr>
        <p:spPr>
          <a:xfrm>
            <a:off x="2129133" y="5764519"/>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13" name="Düz Bağlayıcı 112"/>
          <p:cNvCxnSpPr/>
          <p:nvPr/>
        </p:nvCxnSpPr>
        <p:spPr>
          <a:xfrm>
            <a:off x="2264775" y="6127052"/>
            <a:ext cx="445" cy="1224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14" name="Düz Bağlayıcı 113"/>
          <p:cNvCxnSpPr/>
          <p:nvPr/>
        </p:nvCxnSpPr>
        <p:spPr>
          <a:xfrm>
            <a:off x="2463708" y="5992093"/>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15" name="Metin kutusu 114"/>
          <p:cNvSpPr txBox="1"/>
          <p:nvPr/>
        </p:nvSpPr>
        <p:spPr>
          <a:xfrm>
            <a:off x="2386952" y="5715685"/>
            <a:ext cx="725455" cy="307777"/>
          </a:xfrm>
          <a:prstGeom prst="rect">
            <a:avLst/>
          </a:prstGeom>
          <a:noFill/>
        </p:spPr>
        <p:txBody>
          <a:bodyPr wrap="none" rtlCol="0">
            <a:spAutoFit/>
          </a:bodyPr>
          <a:lstStyle/>
          <a:p>
            <a:r>
              <a:rPr lang="tr-TR" sz="1400" b="1" dirty="0" smtClean="0"/>
              <a:t>EĞİTİM</a:t>
            </a:r>
            <a:endParaRPr lang="tr-TR" sz="1400" b="1" dirty="0"/>
          </a:p>
        </p:txBody>
      </p:sp>
      <p:sp>
        <p:nvSpPr>
          <p:cNvPr id="116" name="Oval 115"/>
          <p:cNvSpPr>
            <a:spLocks noChangeAspect="1"/>
          </p:cNvSpPr>
          <p:nvPr/>
        </p:nvSpPr>
        <p:spPr>
          <a:xfrm>
            <a:off x="2210998" y="6196886"/>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7" name="Metin kutusu 116"/>
          <p:cNvSpPr txBox="1"/>
          <p:nvPr/>
        </p:nvSpPr>
        <p:spPr>
          <a:xfrm>
            <a:off x="2386952" y="6126059"/>
            <a:ext cx="1196684" cy="230832"/>
          </a:xfrm>
          <a:prstGeom prst="rect">
            <a:avLst/>
          </a:prstGeom>
          <a:noFill/>
        </p:spPr>
        <p:txBody>
          <a:bodyPr wrap="square" rtlCol="0">
            <a:spAutoFit/>
          </a:bodyPr>
          <a:lstStyle/>
          <a:p>
            <a:r>
              <a:rPr lang="tr-TR" sz="900" b="1" dirty="0" smtClean="0">
                <a:solidFill>
                  <a:srgbClr val="2F4050"/>
                </a:solidFill>
              </a:rPr>
              <a:t>09.2006 – 06.2011</a:t>
            </a:r>
            <a:endParaRPr lang="tr-TR" sz="900" b="1" dirty="0">
              <a:solidFill>
                <a:srgbClr val="2F4050"/>
              </a:solidFill>
            </a:endParaRPr>
          </a:p>
        </p:txBody>
      </p:sp>
      <p:sp>
        <p:nvSpPr>
          <p:cNvPr id="118" name="Metin kutusu 117">
            <a:extLst>
              <a:ext uri="{FF2B5EF4-FFF2-40B4-BE49-F238E27FC236}">
                <a16:creationId xmlns:a16="http://schemas.microsoft.com/office/drawing/2014/main" id="{7411C398-F42D-4353-8E12-2A2636EE14C8}"/>
              </a:ext>
            </a:extLst>
          </p:cNvPr>
          <p:cNvSpPr txBox="1"/>
          <p:nvPr/>
        </p:nvSpPr>
        <p:spPr>
          <a:xfrm>
            <a:off x="3337161" y="6103618"/>
            <a:ext cx="3179753" cy="261610"/>
          </a:xfrm>
          <a:prstGeom prst="rect">
            <a:avLst/>
          </a:prstGeom>
          <a:noFill/>
        </p:spPr>
        <p:txBody>
          <a:bodyPr wrap="square" rtlCol="0">
            <a:spAutoFit/>
          </a:bodyPr>
          <a:lstStyle/>
          <a:p>
            <a:r>
              <a:rPr lang="tr-TR" sz="1100" b="1" dirty="0" smtClean="0"/>
              <a:t>Uluslararası İlişikiler – İSTANBUL ÜNİVERSİTESİ</a:t>
            </a:r>
          </a:p>
        </p:txBody>
      </p:sp>
      <p:sp>
        <p:nvSpPr>
          <p:cNvPr id="120" name="Metin kutusu 119">
            <a:extLst>
              <a:ext uri="{FF2B5EF4-FFF2-40B4-BE49-F238E27FC236}">
                <a16:creationId xmlns:a16="http://schemas.microsoft.com/office/drawing/2014/main" id="{7411C398-F42D-4353-8E12-2A2636EE14C8}"/>
              </a:ext>
            </a:extLst>
          </p:cNvPr>
          <p:cNvSpPr txBox="1"/>
          <p:nvPr/>
        </p:nvSpPr>
        <p:spPr>
          <a:xfrm>
            <a:off x="3349632" y="6305980"/>
            <a:ext cx="3492000" cy="246221"/>
          </a:xfrm>
          <a:prstGeom prst="rect">
            <a:avLst/>
          </a:prstGeom>
          <a:noFill/>
        </p:spPr>
        <p:txBody>
          <a:bodyPr wrap="square" rtlCol="0">
            <a:spAutoFit/>
          </a:bodyPr>
          <a:lstStyle/>
          <a:p>
            <a:r>
              <a:rPr lang="tr-TR" sz="1000" dirty="0" smtClean="0"/>
              <a:t>Lisans Eğitimi – GPA : 3,02 – İstanbul TÜRKYİE</a:t>
            </a:r>
          </a:p>
        </p:txBody>
      </p:sp>
      <p:sp>
        <p:nvSpPr>
          <p:cNvPr id="121" name="Oval 120"/>
          <p:cNvSpPr>
            <a:spLocks noChangeAspect="1"/>
          </p:cNvSpPr>
          <p:nvPr/>
        </p:nvSpPr>
        <p:spPr>
          <a:xfrm>
            <a:off x="2210998" y="6716419"/>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2" name="Metin kutusu 121"/>
          <p:cNvSpPr txBox="1"/>
          <p:nvPr/>
        </p:nvSpPr>
        <p:spPr>
          <a:xfrm>
            <a:off x="2386952" y="6664642"/>
            <a:ext cx="1196684" cy="230832"/>
          </a:xfrm>
          <a:prstGeom prst="rect">
            <a:avLst/>
          </a:prstGeom>
          <a:noFill/>
        </p:spPr>
        <p:txBody>
          <a:bodyPr wrap="square" rtlCol="0">
            <a:spAutoFit/>
          </a:bodyPr>
          <a:lstStyle/>
          <a:p>
            <a:r>
              <a:rPr lang="tr-TR" sz="900" b="1" dirty="0" smtClean="0">
                <a:solidFill>
                  <a:srgbClr val="2F4050"/>
                </a:solidFill>
              </a:rPr>
              <a:t>09.2008 – 12.2008</a:t>
            </a:r>
            <a:endParaRPr lang="tr-TR" sz="900" b="1" dirty="0">
              <a:solidFill>
                <a:srgbClr val="2F4050"/>
              </a:solidFill>
            </a:endParaRPr>
          </a:p>
        </p:txBody>
      </p:sp>
      <p:sp>
        <p:nvSpPr>
          <p:cNvPr id="123" name="Metin kutusu 122">
            <a:extLst>
              <a:ext uri="{FF2B5EF4-FFF2-40B4-BE49-F238E27FC236}">
                <a16:creationId xmlns:a16="http://schemas.microsoft.com/office/drawing/2014/main" id="{7411C398-F42D-4353-8E12-2A2636EE14C8}"/>
              </a:ext>
            </a:extLst>
          </p:cNvPr>
          <p:cNvSpPr txBox="1"/>
          <p:nvPr/>
        </p:nvSpPr>
        <p:spPr>
          <a:xfrm>
            <a:off x="3337161" y="6642201"/>
            <a:ext cx="3179753" cy="261610"/>
          </a:xfrm>
          <a:prstGeom prst="rect">
            <a:avLst/>
          </a:prstGeom>
          <a:noFill/>
        </p:spPr>
        <p:txBody>
          <a:bodyPr wrap="square" rtlCol="0">
            <a:spAutoFit/>
          </a:bodyPr>
          <a:lstStyle/>
          <a:p>
            <a:r>
              <a:rPr lang="tr-TR" sz="1100" b="1" dirty="0" smtClean="0"/>
              <a:t>İşletme – PARİS ÜNİVERSİTESİ</a:t>
            </a:r>
          </a:p>
        </p:txBody>
      </p:sp>
      <p:sp>
        <p:nvSpPr>
          <p:cNvPr id="124" name="Metin kutusu 123">
            <a:extLst>
              <a:ext uri="{FF2B5EF4-FFF2-40B4-BE49-F238E27FC236}">
                <a16:creationId xmlns:a16="http://schemas.microsoft.com/office/drawing/2014/main" id="{7411C398-F42D-4353-8E12-2A2636EE14C8}"/>
              </a:ext>
            </a:extLst>
          </p:cNvPr>
          <p:cNvSpPr txBox="1"/>
          <p:nvPr/>
        </p:nvSpPr>
        <p:spPr>
          <a:xfrm>
            <a:off x="3349632" y="6844563"/>
            <a:ext cx="3492000" cy="246221"/>
          </a:xfrm>
          <a:prstGeom prst="rect">
            <a:avLst/>
          </a:prstGeom>
          <a:noFill/>
        </p:spPr>
        <p:txBody>
          <a:bodyPr wrap="square" rtlCol="0">
            <a:spAutoFit/>
          </a:bodyPr>
          <a:lstStyle/>
          <a:p>
            <a:r>
              <a:rPr lang="tr-TR" sz="1000" dirty="0" smtClean="0"/>
              <a:t>Erasmus Programı – GPA : 3,54 – Madrid İSPANYA</a:t>
            </a:r>
          </a:p>
        </p:txBody>
      </p:sp>
      <p:sp>
        <p:nvSpPr>
          <p:cNvPr id="125" name="Oval 124"/>
          <p:cNvSpPr>
            <a:spLocks noChangeAspect="1"/>
          </p:cNvSpPr>
          <p:nvPr/>
        </p:nvSpPr>
        <p:spPr>
          <a:xfrm>
            <a:off x="2210998" y="7297715"/>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6" name="Metin kutusu 125"/>
          <p:cNvSpPr txBox="1"/>
          <p:nvPr/>
        </p:nvSpPr>
        <p:spPr>
          <a:xfrm>
            <a:off x="2386952" y="7245938"/>
            <a:ext cx="1196684" cy="230832"/>
          </a:xfrm>
          <a:prstGeom prst="rect">
            <a:avLst/>
          </a:prstGeom>
          <a:noFill/>
        </p:spPr>
        <p:txBody>
          <a:bodyPr wrap="square" rtlCol="0">
            <a:spAutoFit/>
          </a:bodyPr>
          <a:lstStyle/>
          <a:p>
            <a:r>
              <a:rPr lang="tr-TR" sz="900" b="1" dirty="0" smtClean="0">
                <a:solidFill>
                  <a:srgbClr val="2F4050"/>
                </a:solidFill>
              </a:rPr>
              <a:t>09.2002 – 06.2006</a:t>
            </a:r>
            <a:endParaRPr lang="tr-TR" sz="900" b="1" dirty="0">
              <a:solidFill>
                <a:srgbClr val="2F4050"/>
              </a:solidFill>
            </a:endParaRPr>
          </a:p>
        </p:txBody>
      </p:sp>
      <p:sp>
        <p:nvSpPr>
          <p:cNvPr id="127" name="Metin kutusu 126">
            <a:extLst>
              <a:ext uri="{FF2B5EF4-FFF2-40B4-BE49-F238E27FC236}">
                <a16:creationId xmlns:a16="http://schemas.microsoft.com/office/drawing/2014/main" id="{7411C398-F42D-4353-8E12-2A2636EE14C8}"/>
              </a:ext>
            </a:extLst>
          </p:cNvPr>
          <p:cNvSpPr txBox="1"/>
          <p:nvPr/>
        </p:nvSpPr>
        <p:spPr>
          <a:xfrm>
            <a:off x="3337161" y="7223497"/>
            <a:ext cx="3179753" cy="261610"/>
          </a:xfrm>
          <a:prstGeom prst="rect">
            <a:avLst/>
          </a:prstGeom>
          <a:noFill/>
        </p:spPr>
        <p:txBody>
          <a:bodyPr wrap="square" rtlCol="0">
            <a:spAutoFit/>
          </a:bodyPr>
          <a:lstStyle/>
          <a:p>
            <a:r>
              <a:rPr lang="tr-TR" sz="1100" b="1" dirty="0" smtClean="0"/>
              <a:t>Türkçe&amp; Matematik – İSTANBUL LİSESİ</a:t>
            </a:r>
          </a:p>
        </p:txBody>
      </p:sp>
      <p:sp>
        <p:nvSpPr>
          <p:cNvPr id="128" name="Metin kutusu 127">
            <a:extLst>
              <a:ext uri="{FF2B5EF4-FFF2-40B4-BE49-F238E27FC236}">
                <a16:creationId xmlns:a16="http://schemas.microsoft.com/office/drawing/2014/main" id="{7411C398-F42D-4353-8E12-2A2636EE14C8}"/>
              </a:ext>
            </a:extLst>
          </p:cNvPr>
          <p:cNvSpPr txBox="1"/>
          <p:nvPr/>
        </p:nvSpPr>
        <p:spPr>
          <a:xfrm>
            <a:off x="3349632" y="7425859"/>
            <a:ext cx="3492000" cy="246221"/>
          </a:xfrm>
          <a:prstGeom prst="rect">
            <a:avLst/>
          </a:prstGeom>
          <a:noFill/>
        </p:spPr>
        <p:txBody>
          <a:bodyPr wrap="square" rtlCol="0">
            <a:spAutoFit/>
          </a:bodyPr>
          <a:lstStyle/>
          <a:p>
            <a:r>
              <a:rPr lang="tr-TR" sz="1000" dirty="0" smtClean="0"/>
              <a:t>GPA: 4,60 – İstanbul Türkiye </a:t>
            </a:r>
          </a:p>
        </p:txBody>
      </p:sp>
      <p:sp>
        <p:nvSpPr>
          <p:cNvPr id="129" name="Metin kutusu 128">
            <a:extLst>
              <a:ext uri="{FF2B5EF4-FFF2-40B4-BE49-F238E27FC236}">
                <a16:creationId xmlns:a16="http://schemas.microsoft.com/office/drawing/2014/main" id="{81CF0C27-29A2-444D-95B9-4CC62890CFA5}"/>
              </a:ext>
            </a:extLst>
          </p:cNvPr>
          <p:cNvSpPr txBox="1"/>
          <p:nvPr/>
        </p:nvSpPr>
        <p:spPr>
          <a:xfrm>
            <a:off x="514552" y="3438969"/>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err="1" smtClean="0">
                <a:solidFill>
                  <a:schemeClr val="bg1">
                    <a:lumMod val="85000"/>
                  </a:schemeClr>
                </a:solidFill>
              </a:rPr>
              <a:t>kaan.skype</a:t>
            </a:r>
            <a:endParaRPr lang="en-US" sz="1000" dirty="0">
              <a:solidFill>
                <a:schemeClr val="bg1">
                  <a:lumMod val="85000"/>
                </a:schemeClr>
              </a:solidFill>
            </a:endParaRPr>
          </a:p>
        </p:txBody>
      </p:sp>
      <p:sp>
        <p:nvSpPr>
          <p:cNvPr id="130" name="Freeform 18"/>
          <p:cNvSpPr>
            <a:spLocks noChangeAspect="1" noEditPoints="1"/>
          </p:cNvSpPr>
          <p:nvPr/>
        </p:nvSpPr>
        <p:spPr bwMode="auto">
          <a:xfrm rot="60000">
            <a:off x="358343" y="3305832"/>
            <a:ext cx="144000" cy="146457"/>
          </a:xfrm>
          <a:custGeom>
            <a:avLst/>
            <a:gdLst>
              <a:gd name="T0" fmla="*/ 579 w 596"/>
              <a:gd name="T1" fmla="*/ 366 h 606"/>
              <a:gd name="T2" fmla="*/ 586 w 596"/>
              <a:gd name="T3" fmla="*/ 306 h 606"/>
              <a:gd name="T4" fmla="*/ 301 w 596"/>
              <a:gd name="T5" fmla="*/ 23 h 606"/>
              <a:gd name="T6" fmla="*/ 253 w 596"/>
              <a:gd name="T7" fmla="*/ 25 h 606"/>
              <a:gd name="T8" fmla="*/ 166 w 596"/>
              <a:gd name="T9" fmla="*/ 0 h 606"/>
              <a:gd name="T10" fmla="*/ 0 w 596"/>
              <a:gd name="T11" fmla="*/ 166 h 606"/>
              <a:gd name="T12" fmla="*/ 23 w 596"/>
              <a:gd name="T13" fmla="*/ 248 h 606"/>
              <a:gd name="T14" fmla="*/ 18 w 596"/>
              <a:gd name="T15" fmla="*/ 306 h 606"/>
              <a:gd name="T16" fmla="*/ 301 w 596"/>
              <a:gd name="T17" fmla="*/ 591 h 606"/>
              <a:gd name="T18" fmla="*/ 353 w 596"/>
              <a:gd name="T19" fmla="*/ 586 h 606"/>
              <a:gd name="T20" fmla="*/ 431 w 596"/>
              <a:gd name="T21" fmla="*/ 606 h 606"/>
              <a:gd name="T22" fmla="*/ 596 w 596"/>
              <a:gd name="T23" fmla="*/ 441 h 606"/>
              <a:gd name="T24" fmla="*/ 579 w 596"/>
              <a:gd name="T25" fmla="*/ 366 h 606"/>
              <a:gd name="T26" fmla="*/ 449 w 596"/>
              <a:gd name="T27" fmla="*/ 441 h 606"/>
              <a:gd name="T28" fmla="*/ 391 w 596"/>
              <a:gd name="T29" fmla="*/ 486 h 606"/>
              <a:gd name="T30" fmla="*/ 301 w 596"/>
              <a:gd name="T31" fmla="*/ 501 h 606"/>
              <a:gd name="T32" fmla="*/ 201 w 596"/>
              <a:gd name="T33" fmla="*/ 481 h 606"/>
              <a:gd name="T34" fmla="*/ 153 w 596"/>
              <a:gd name="T35" fmla="*/ 439 h 606"/>
              <a:gd name="T36" fmla="*/ 136 w 596"/>
              <a:gd name="T37" fmla="*/ 388 h 606"/>
              <a:gd name="T38" fmla="*/ 146 w 596"/>
              <a:gd name="T39" fmla="*/ 361 h 606"/>
              <a:gd name="T40" fmla="*/ 176 w 596"/>
              <a:gd name="T41" fmla="*/ 348 h 606"/>
              <a:gd name="T42" fmla="*/ 201 w 596"/>
              <a:gd name="T43" fmla="*/ 358 h 606"/>
              <a:gd name="T44" fmla="*/ 218 w 596"/>
              <a:gd name="T45" fmla="*/ 383 h 606"/>
              <a:gd name="T46" fmla="*/ 233 w 596"/>
              <a:gd name="T47" fmla="*/ 411 h 606"/>
              <a:gd name="T48" fmla="*/ 258 w 596"/>
              <a:gd name="T49" fmla="*/ 431 h 606"/>
              <a:gd name="T50" fmla="*/ 298 w 596"/>
              <a:gd name="T51" fmla="*/ 436 h 606"/>
              <a:gd name="T52" fmla="*/ 356 w 596"/>
              <a:gd name="T53" fmla="*/ 421 h 606"/>
              <a:gd name="T54" fmla="*/ 379 w 596"/>
              <a:gd name="T55" fmla="*/ 386 h 606"/>
              <a:gd name="T56" fmla="*/ 366 w 596"/>
              <a:gd name="T57" fmla="*/ 361 h 606"/>
              <a:gd name="T58" fmla="*/ 336 w 596"/>
              <a:gd name="T59" fmla="*/ 343 h 606"/>
              <a:gd name="T60" fmla="*/ 283 w 596"/>
              <a:gd name="T61" fmla="*/ 331 h 606"/>
              <a:gd name="T62" fmla="*/ 211 w 596"/>
              <a:gd name="T63" fmla="*/ 308 h 606"/>
              <a:gd name="T64" fmla="*/ 161 w 596"/>
              <a:gd name="T65" fmla="*/ 273 h 606"/>
              <a:gd name="T66" fmla="*/ 143 w 596"/>
              <a:gd name="T67" fmla="*/ 216 h 606"/>
              <a:gd name="T68" fmla="*/ 161 w 596"/>
              <a:gd name="T69" fmla="*/ 158 h 606"/>
              <a:gd name="T70" fmla="*/ 216 w 596"/>
              <a:gd name="T71" fmla="*/ 118 h 606"/>
              <a:gd name="T72" fmla="*/ 301 w 596"/>
              <a:gd name="T73" fmla="*/ 106 h 606"/>
              <a:gd name="T74" fmla="*/ 366 w 596"/>
              <a:gd name="T75" fmla="*/ 116 h 606"/>
              <a:gd name="T76" fmla="*/ 414 w 596"/>
              <a:gd name="T77" fmla="*/ 138 h 606"/>
              <a:gd name="T78" fmla="*/ 441 w 596"/>
              <a:gd name="T79" fmla="*/ 168 h 606"/>
              <a:gd name="T80" fmla="*/ 451 w 596"/>
              <a:gd name="T81" fmla="*/ 201 h 606"/>
              <a:gd name="T82" fmla="*/ 439 w 596"/>
              <a:gd name="T83" fmla="*/ 228 h 606"/>
              <a:gd name="T84" fmla="*/ 409 w 596"/>
              <a:gd name="T85" fmla="*/ 241 h 606"/>
              <a:gd name="T86" fmla="*/ 384 w 596"/>
              <a:gd name="T87" fmla="*/ 233 h 606"/>
              <a:gd name="T88" fmla="*/ 369 w 596"/>
              <a:gd name="T89" fmla="*/ 211 h 606"/>
              <a:gd name="T90" fmla="*/ 343 w 596"/>
              <a:gd name="T91" fmla="*/ 181 h 606"/>
              <a:gd name="T92" fmla="*/ 296 w 596"/>
              <a:gd name="T93" fmla="*/ 168 h 606"/>
              <a:gd name="T94" fmla="*/ 246 w 596"/>
              <a:gd name="T95" fmla="*/ 181 h 606"/>
              <a:gd name="T96" fmla="*/ 228 w 596"/>
              <a:gd name="T97" fmla="*/ 208 h 606"/>
              <a:gd name="T98" fmla="*/ 233 w 596"/>
              <a:gd name="T99" fmla="*/ 226 h 606"/>
              <a:gd name="T100" fmla="*/ 251 w 596"/>
              <a:gd name="T101" fmla="*/ 238 h 606"/>
              <a:gd name="T102" fmla="*/ 273 w 596"/>
              <a:gd name="T103" fmla="*/ 246 h 606"/>
              <a:gd name="T104" fmla="*/ 313 w 596"/>
              <a:gd name="T105" fmla="*/ 256 h 606"/>
              <a:gd name="T106" fmla="*/ 376 w 596"/>
              <a:gd name="T107" fmla="*/ 273 h 606"/>
              <a:gd name="T108" fmla="*/ 424 w 596"/>
              <a:gd name="T109" fmla="*/ 296 h 606"/>
              <a:gd name="T110" fmla="*/ 456 w 596"/>
              <a:gd name="T111" fmla="*/ 328 h 606"/>
              <a:gd name="T112" fmla="*/ 469 w 596"/>
              <a:gd name="T113" fmla="*/ 378 h 606"/>
              <a:gd name="T114" fmla="*/ 449 w 596"/>
              <a:gd name="T115" fmla="*/ 441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6" h="606">
                <a:moveTo>
                  <a:pt x="579" y="366"/>
                </a:moveTo>
                <a:cubicBezTo>
                  <a:pt x="584" y="348"/>
                  <a:pt x="586" y="328"/>
                  <a:pt x="586" y="306"/>
                </a:cubicBezTo>
                <a:cubicBezTo>
                  <a:pt x="586" y="148"/>
                  <a:pt x="459" y="23"/>
                  <a:pt x="301" y="23"/>
                </a:cubicBezTo>
                <a:cubicBezTo>
                  <a:pt x="286" y="23"/>
                  <a:pt x="268" y="23"/>
                  <a:pt x="253" y="25"/>
                </a:cubicBezTo>
                <a:cubicBezTo>
                  <a:pt x="228" y="10"/>
                  <a:pt x="198" y="0"/>
                  <a:pt x="166" y="0"/>
                </a:cubicBezTo>
                <a:cubicBezTo>
                  <a:pt x="76" y="0"/>
                  <a:pt x="0" y="76"/>
                  <a:pt x="0" y="166"/>
                </a:cubicBezTo>
                <a:cubicBezTo>
                  <a:pt x="0" y="196"/>
                  <a:pt x="8" y="226"/>
                  <a:pt x="23" y="248"/>
                </a:cubicBezTo>
                <a:cubicBezTo>
                  <a:pt x="20" y="268"/>
                  <a:pt x="18" y="286"/>
                  <a:pt x="18" y="306"/>
                </a:cubicBezTo>
                <a:cubicBezTo>
                  <a:pt x="18" y="464"/>
                  <a:pt x="146" y="591"/>
                  <a:pt x="301" y="591"/>
                </a:cubicBezTo>
                <a:cubicBezTo>
                  <a:pt x="321" y="591"/>
                  <a:pt x="338" y="589"/>
                  <a:pt x="353" y="586"/>
                </a:cubicBezTo>
                <a:cubicBezTo>
                  <a:pt x="379" y="599"/>
                  <a:pt x="404" y="606"/>
                  <a:pt x="431" y="606"/>
                </a:cubicBezTo>
                <a:cubicBezTo>
                  <a:pt x="524" y="606"/>
                  <a:pt x="596" y="531"/>
                  <a:pt x="596" y="441"/>
                </a:cubicBezTo>
                <a:cubicBezTo>
                  <a:pt x="596" y="413"/>
                  <a:pt x="591" y="388"/>
                  <a:pt x="579" y="366"/>
                </a:cubicBezTo>
                <a:close/>
                <a:moveTo>
                  <a:pt x="449" y="441"/>
                </a:moveTo>
                <a:cubicBezTo>
                  <a:pt x="434" y="461"/>
                  <a:pt x="416" y="476"/>
                  <a:pt x="391" y="486"/>
                </a:cubicBezTo>
                <a:cubicBezTo>
                  <a:pt x="366" y="496"/>
                  <a:pt x="336" y="501"/>
                  <a:pt x="301" y="501"/>
                </a:cubicBezTo>
                <a:cubicBezTo>
                  <a:pt x="261" y="501"/>
                  <a:pt x="226" y="494"/>
                  <a:pt x="201" y="481"/>
                </a:cubicBezTo>
                <a:cubicBezTo>
                  <a:pt x="181" y="469"/>
                  <a:pt x="166" y="456"/>
                  <a:pt x="153" y="439"/>
                </a:cubicBezTo>
                <a:cubicBezTo>
                  <a:pt x="141" y="421"/>
                  <a:pt x="136" y="403"/>
                  <a:pt x="136" y="388"/>
                </a:cubicBezTo>
                <a:cubicBezTo>
                  <a:pt x="136" y="376"/>
                  <a:pt x="138" y="368"/>
                  <a:pt x="146" y="361"/>
                </a:cubicBezTo>
                <a:cubicBezTo>
                  <a:pt x="153" y="353"/>
                  <a:pt x="163" y="348"/>
                  <a:pt x="176" y="348"/>
                </a:cubicBezTo>
                <a:cubicBezTo>
                  <a:pt x="186" y="348"/>
                  <a:pt x="193" y="353"/>
                  <a:pt x="201" y="358"/>
                </a:cubicBezTo>
                <a:cubicBezTo>
                  <a:pt x="208" y="363"/>
                  <a:pt x="213" y="371"/>
                  <a:pt x="218" y="383"/>
                </a:cubicBezTo>
                <a:cubicBezTo>
                  <a:pt x="223" y="393"/>
                  <a:pt x="228" y="403"/>
                  <a:pt x="233" y="411"/>
                </a:cubicBezTo>
                <a:cubicBezTo>
                  <a:pt x="241" y="418"/>
                  <a:pt x="248" y="426"/>
                  <a:pt x="258" y="431"/>
                </a:cubicBezTo>
                <a:cubicBezTo>
                  <a:pt x="268" y="433"/>
                  <a:pt x="283" y="436"/>
                  <a:pt x="298" y="436"/>
                </a:cubicBezTo>
                <a:cubicBezTo>
                  <a:pt x="323" y="436"/>
                  <a:pt x="341" y="431"/>
                  <a:pt x="356" y="421"/>
                </a:cubicBezTo>
                <a:cubicBezTo>
                  <a:pt x="371" y="413"/>
                  <a:pt x="379" y="401"/>
                  <a:pt x="379" y="386"/>
                </a:cubicBezTo>
                <a:cubicBezTo>
                  <a:pt x="379" y="376"/>
                  <a:pt x="374" y="366"/>
                  <a:pt x="366" y="361"/>
                </a:cubicBezTo>
                <a:cubicBezTo>
                  <a:pt x="358" y="353"/>
                  <a:pt x="348" y="346"/>
                  <a:pt x="336" y="343"/>
                </a:cubicBezTo>
                <a:cubicBezTo>
                  <a:pt x="323" y="338"/>
                  <a:pt x="306" y="336"/>
                  <a:pt x="283" y="331"/>
                </a:cubicBezTo>
                <a:cubicBezTo>
                  <a:pt x="253" y="323"/>
                  <a:pt x="228" y="316"/>
                  <a:pt x="211" y="308"/>
                </a:cubicBezTo>
                <a:cubicBezTo>
                  <a:pt x="188" y="298"/>
                  <a:pt x="173" y="288"/>
                  <a:pt x="161" y="273"/>
                </a:cubicBezTo>
                <a:cubicBezTo>
                  <a:pt x="148" y="256"/>
                  <a:pt x="143" y="238"/>
                  <a:pt x="143" y="216"/>
                </a:cubicBezTo>
                <a:cubicBezTo>
                  <a:pt x="143" y="193"/>
                  <a:pt x="148" y="173"/>
                  <a:pt x="161" y="158"/>
                </a:cubicBezTo>
                <a:cubicBezTo>
                  <a:pt x="173" y="141"/>
                  <a:pt x="193" y="128"/>
                  <a:pt x="216" y="118"/>
                </a:cubicBezTo>
                <a:cubicBezTo>
                  <a:pt x="241" y="111"/>
                  <a:pt x="268" y="106"/>
                  <a:pt x="301" y="106"/>
                </a:cubicBezTo>
                <a:cubicBezTo>
                  <a:pt x="326" y="106"/>
                  <a:pt x="348" y="108"/>
                  <a:pt x="366" y="116"/>
                </a:cubicBezTo>
                <a:cubicBezTo>
                  <a:pt x="386" y="121"/>
                  <a:pt x="401" y="128"/>
                  <a:pt x="414" y="138"/>
                </a:cubicBezTo>
                <a:cubicBezTo>
                  <a:pt x="426" y="148"/>
                  <a:pt x="436" y="158"/>
                  <a:pt x="441" y="168"/>
                </a:cubicBezTo>
                <a:cubicBezTo>
                  <a:pt x="446" y="181"/>
                  <a:pt x="451" y="191"/>
                  <a:pt x="451" y="201"/>
                </a:cubicBezTo>
                <a:cubicBezTo>
                  <a:pt x="451" y="213"/>
                  <a:pt x="446" y="221"/>
                  <a:pt x="439" y="228"/>
                </a:cubicBezTo>
                <a:cubicBezTo>
                  <a:pt x="431" y="238"/>
                  <a:pt x="421" y="241"/>
                  <a:pt x="409" y="241"/>
                </a:cubicBezTo>
                <a:cubicBezTo>
                  <a:pt x="399" y="241"/>
                  <a:pt x="391" y="238"/>
                  <a:pt x="384" y="233"/>
                </a:cubicBezTo>
                <a:cubicBezTo>
                  <a:pt x="379" y="228"/>
                  <a:pt x="374" y="221"/>
                  <a:pt x="369" y="211"/>
                </a:cubicBezTo>
                <a:cubicBezTo>
                  <a:pt x="361" y="198"/>
                  <a:pt x="351" y="188"/>
                  <a:pt x="343" y="181"/>
                </a:cubicBezTo>
                <a:cubicBezTo>
                  <a:pt x="333" y="173"/>
                  <a:pt x="316" y="168"/>
                  <a:pt x="296" y="168"/>
                </a:cubicBezTo>
                <a:cubicBezTo>
                  <a:pt x="273" y="168"/>
                  <a:pt x="258" y="173"/>
                  <a:pt x="246" y="181"/>
                </a:cubicBezTo>
                <a:cubicBezTo>
                  <a:pt x="233" y="188"/>
                  <a:pt x="228" y="198"/>
                  <a:pt x="228" y="208"/>
                </a:cubicBezTo>
                <a:cubicBezTo>
                  <a:pt x="228" y="216"/>
                  <a:pt x="231" y="221"/>
                  <a:pt x="233" y="226"/>
                </a:cubicBezTo>
                <a:cubicBezTo>
                  <a:pt x="238" y="231"/>
                  <a:pt x="243" y="233"/>
                  <a:pt x="251" y="238"/>
                </a:cubicBezTo>
                <a:cubicBezTo>
                  <a:pt x="258" y="241"/>
                  <a:pt x="266" y="243"/>
                  <a:pt x="273" y="246"/>
                </a:cubicBezTo>
                <a:cubicBezTo>
                  <a:pt x="281" y="248"/>
                  <a:pt x="293" y="251"/>
                  <a:pt x="313" y="256"/>
                </a:cubicBezTo>
                <a:cubicBezTo>
                  <a:pt x="336" y="261"/>
                  <a:pt x="356" y="266"/>
                  <a:pt x="376" y="273"/>
                </a:cubicBezTo>
                <a:cubicBezTo>
                  <a:pt x="394" y="278"/>
                  <a:pt x="411" y="286"/>
                  <a:pt x="424" y="296"/>
                </a:cubicBezTo>
                <a:cubicBezTo>
                  <a:pt x="439" y="303"/>
                  <a:pt x="449" y="316"/>
                  <a:pt x="456" y="328"/>
                </a:cubicBezTo>
                <a:cubicBezTo>
                  <a:pt x="464" y="343"/>
                  <a:pt x="469" y="358"/>
                  <a:pt x="469" y="378"/>
                </a:cubicBezTo>
                <a:cubicBezTo>
                  <a:pt x="469" y="401"/>
                  <a:pt x="461" y="423"/>
                  <a:pt x="449" y="44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Metin kutusu 130">
            <a:extLst>
              <a:ext uri="{FF2B5EF4-FFF2-40B4-BE49-F238E27FC236}">
                <a16:creationId xmlns:a16="http://schemas.microsoft.com/office/drawing/2014/main" id="{C68D0DD0-DBD3-47A1-8FE2-2F0F8F96E106}"/>
              </a:ext>
            </a:extLst>
          </p:cNvPr>
          <p:cNvSpPr txBox="1"/>
          <p:nvPr/>
        </p:nvSpPr>
        <p:spPr>
          <a:xfrm>
            <a:off x="514552" y="1872398"/>
            <a:ext cx="1364839" cy="400110"/>
          </a:xfrm>
          <a:prstGeom prst="rect">
            <a:avLst/>
          </a:prstGeom>
          <a:noFill/>
        </p:spPr>
        <p:txBody>
          <a:bodyPr wrap="square" rtlCol="0">
            <a:spAutoFit/>
          </a:bodyPr>
          <a:lstStyle/>
          <a:p>
            <a:r>
              <a:rPr lang="tr-TR" sz="1000" dirty="0" smtClean="0">
                <a:solidFill>
                  <a:schemeClr val="bg1">
                    <a:lumMod val="85000"/>
                  </a:schemeClr>
                </a:solidFill>
              </a:rPr>
              <a:t>Örnek Sok, No: 15-3, </a:t>
            </a:r>
            <a:r>
              <a:rPr lang="en-US" sz="1000" dirty="0" smtClean="0">
                <a:solidFill>
                  <a:schemeClr val="bg1">
                    <a:lumMod val="85000"/>
                  </a:schemeClr>
                </a:solidFill>
              </a:rPr>
              <a:t>Sarıyer, Istanbul</a:t>
            </a:r>
            <a:endParaRPr lang="en-US" sz="1000" dirty="0">
              <a:solidFill>
                <a:schemeClr val="bg1">
                  <a:lumMod val="85000"/>
                </a:schemeClr>
              </a:solidFill>
            </a:endParaRPr>
          </a:p>
        </p:txBody>
      </p:sp>
      <p:sp>
        <p:nvSpPr>
          <p:cNvPr id="132" name="Metin kutusu 131">
            <a:extLst>
              <a:ext uri="{FF2B5EF4-FFF2-40B4-BE49-F238E27FC236}">
                <a16:creationId xmlns:a16="http://schemas.microsoft.com/office/drawing/2014/main" id="{C68D0DD0-DBD3-47A1-8FE2-2F0F8F96E106}"/>
              </a:ext>
            </a:extLst>
          </p:cNvPr>
          <p:cNvSpPr txBox="1"/>
          <p:nvPr/>
        </p:nvSpPr>
        <p:spPr>
          <a:xfrm>
            <a:off x="514552" y="2467040"/>
            <a:ext cx="1414562" cy="246221"/>
          </a:xfrm>
          <a:prstGeom prst="rect">
            <a:avLst/>
          </a:prstGeom>
          <a:noFill/>
        </p:spPr>
        <p:txBody>
          <a:bodyPr wrap="square" rtlCol="0">
            <a:spAutoFit/>
          </a:bodyPr>
          <a:lstStyle/>
          <a:p>
            <a:r>
              <a:rPr lang="tr-TR" sz="1000" dirty="0" smtClean="0">
                <a:solidFill>
                  <a:schemeClr val="bg1">
                    <a:lumMod val="85000"/>
                  </a:schemeClr>
                </a:solidFill>
              </a:rPr>
              <a:t>05XX XXX XX XX</a:t>
            </a:r>
            <a:endParaRPr lang="en-US" sz="1000" dirty="0">
              <a:solidFill>
                <a:schemeClr val="bg1">
                  <a:lumMod val="85000"/>
                </a:schemeClr>
              </a:solidFill>
            </a:endParaRPr>
          </a:p>
        </p:txBody>
      </p:sp>
      <p:sp>
        <p:nvSpPr>
          <p:cNvPr id="133" name="Metin kutusu 132">
            <a:extLst>
              <a:ext uri="{FF2B5EF4-FFF2-40B4-BE49-F238E27FC236}">
                <a16:creationId xmlns:a16="http://schemas.microsoft.com/office/drawing/2014/main" id="{C68D0DD0-DBD3-47A1-8FE2-2F0F8F96E106}"/>
              </a:ext>
            </a:extLst>
          </p:cNvPr>
          <p:cNvSpPr txBox="1"/>
          <p:nvPr/>
        </p:nvSpPr>
        <p:spPr>
          <a:xfrm>
            <a:off x="514553" y="2790062"/>
            <a:ext cx="1347436" cy="261610"/>
          </a:xfrm>
          <a:prstGeom prst="rect">
            <a:avLst/>
          </a:prstGeom>
          <a:noFill/>
        </p:spPr>
        <p:txBody>
          <a:bodyPr wrap="square" rtlCol="0">
            <a:spAutoFit/>
          </a:bodyPr>
          <a:lstStyle/>
          <a:p>
            <a:r>
              <a:rPr lang="tr-TR" sz="1100" b="1" dirty="0" smtClean="0">
                <a:solidFill>
                  <a:schemeClr val="bg1"/>
                </a:solidFill>
              </a:rPr>
              <a:t>E-MAİL</a:t>
            </a:r>
            <a:endParaRPr lang="en-US" sz="1100" b="1" dirty="0">
              <a:solidFill>
                <a:schemeClr val="bg1"/>
              </a:solidFill>
            </a:endParaRPr>
          </a:p>
        </p:txBody>
      </p:sp>
      <p:sp>
        <p:nvSpPr>
          <p:cNvPr id="134" name="Metin kutusu 133">
            <a:extLst>
              <a:ext uri="{FF2B5EF4-FFF2-40B4-BE49-F238E27FC236}">
                <a16:creationId xmlns:a16="http://schemas.microsoft.com/office/drawing/2014/main" id="{C68D0DD0-DBD3-47A1-8FE2-2F0F8F96E106}"/>
              </a:ext>
            </a:extLst>
          </p:cNvPr>
          <p:cNvSpPr txBox="1"/>
          <p:nvPr/>
        </p:nvSpPr>
        <p:spPr>
          <a:xfrm>
            <a:off x="514552" y="3273758"/>
            <a:ext cx="1347436" cy="261610"/>
          </a:xfrm>
          <a:prstGeom prst="rect">
            <a:avLst/>
          </a:prstGeom>
          <a:noFill/>
        </p:spPr>
        <p:txBody>
          <a:bodyPr wrap="square" rtlCol="0">
            <a:spAutoFit/>
          </a:bodyPr>
          <a:lstStyle/>
          <a:p>
            <a:r>
              <a:rPr lang="tr-TR" sz="1100" b="1" dirty="0" smtClean="0">
                <a:solidFill>
                  <a:schemeClr val="bg1"/>
                </a:solidFill>
              </a:rPr>
              <a:t>SKYPE</a:t>
            </a:r>
            <a:endParaRPr lang="en-US" sz="1100" b="1" dirty="0">
              <a:solidFill>
                <a:schemeClr val="bg1"/>
              </a:solidFill>
            </a:endParaRPr>
          </a:p>
        </p:txBody>
      </p:sp>
      <p:cxnSp>
        <p:nvCxnSpPr>
          <p:cNvPr id="135" name="Düz Bağlayıcı 134"/>
          <p:cNvCxnSpPr/>
          <p:nvPr/>
        </p:nvCxnSpPr>
        <p:spPr>
          <a:xfrm>
            <a:off x="343126" y="4180047"/>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Metin kutusu 135"/>
          <p:cNvSpPr txBox="1"/>
          <p:nvPr/>
        </p:nvSpPr>
        <p:spPr>
          <a:xfrm>
            <a:off x="261530" y="3890342"/>
            <a:ext cx="1399422" cy="307777"/>
          </a:xfrm>
          <a:prstGeom prst="rect">
            <a:avLst/>
          </a:prstGeom>
          <a:noFill/>
        </p:spPr>
        <p:txBody>
          <a:bodyPr wrap="none" rtlCol="0">
            <a:spAutoFit/>
          </a:bodyPr>
          <a:lstStyle/>
          <a:p>
            <a:r>
              <a:rPr lang="tr-TR" sz="1400" b="1" dirty="0" smtClean="0">
                <a:solidFill>
                  <a:schemeClr val="bg1"/>
                </a:solidFill>
              </a:rPr>
              <a:t>KİŞİSEL BİLGİLER</a:t>
            </a:r>
            <a:endParaRPr lang="tr-TR" sz="1400" b="1" dirty="0">
              <a:solidFill>
                <a:schemeClr val="bg1"/>
              </a:solidFill>
            </a:endParaRPr>
          </a:p>
        </p:txBody>
      </p:sp>
      <p:sp>
        <p:nvSpPr>
          <p:cNvPr id="137" name="Freeform 260"/>
          <p:cNvSpPr>
            <a:spLocks noChangeAspect="1" noEditPoints="1"/>
          </p:cNvSpPr>
          <p:nvPr/>
        </p:nvSpPr>
        <p:spPr bwMode="auto">
          <a:xfrm>
            <a:off x="329242" y="4360958"/>
            <a:ext cx="144000" cy="144000"/>
          </a:xfrm>
          <a:custGeom>
            <a:avLst/>
            <a:gdLst>
              <a:gd name="T0" fmla="*/ 0 w 185"/>
              <a:gd name="T1" fmla="*/ 92 h 185"/>
              <a:gd name="T2" fmla="*/ 123 w 185"/>
              <a:gd name="T3" fmla="*/ 65 h 185"/>
              <a:gd name="T4" fmla="*/ 133 w 185"/>
              <a:gd name="T5" fmla="*/ 59 h 185"/>
              <a:gd name="T6" fmla="*/ 146 w 185"/>
              <a:gd name="T7" fmla="*/ 56 h 185"/>
              <a:gd name="T8" fmla="*/ 143 w 185"/>
              <a:gd name="T9" fmla="*/ 51 h 185"/>
              <a:gd name="T10" fmla="*/ 134 w 185"/>
              <a:gd name="T11" fmla="*/ 43 h 185"/>
              <a:gd name="T12" fmla="*/ 128 w 185"/>
              <a:gd name="T13" fmla="*/ 43 h 185"/>
              <a:gd name="T14" fmla="*/ 123 w 185"/>
              <a:gd name="T15" fmla="*/ 39 h 185"/>
              <a:gd name="T16" fmla="*/ 111 w 185"/>
              <a:gd name="T17" fmla="*/ 35 h 185"/>
              <a:gd name="T18" fmla="*/ 113 w 185"/>
              <a:gd name="T19" fmla="*/ 47 h 185"/>
              <a:gd name="T20" fmla="*/ 108 w 185"/>
              <a:gd name="T21" fmla="*/ 57 h 185"/>
              <a:gd name="T22" fmla="*/ 99 w 185"/>
              <a:gd name="T23" fmla="*/ 50 h 185"/>
              <a:gd name="T24" fmla="*/ 85 w 185"/>
              <a:gd name="T25" fmla="*/ 43 h 185"/>
              <a:gd name="T26" fmla="*/ 89 w 185"/>
              <a:gd name="T27" fmla="*/ 33 h 185"/>
              <a:gd name="T28" fmla="*/ 102 w 185"/>
              <a:gd name="T29" fmla="*/ 28 h 185"/>
              <a:gd name="T30" fmla="*/ 100 w 185"/>
              <a:gd name="T31" fmla="*/ 23 h 185"/>
              <a:gd name="T32" fmla="*/ 91 w 185"/>
              <a:gd name="T33" fmla="*/ 24 h 185"/>
              <a:gd name="T34" fmla="*/ 81 w 185"/>
              <a:gd name="T35" fmla="*/ 18 h 185"/>
              <a:gd name="T36" fmla="*/ 82 w 185"/>
              <a:gd name="T37" fmla="*/ 25 h 185"/>
              <a:gd name="T38" fmla="*/ 76 w 185"/>
              <a:gd name="T39" fmla="*/ 25 h 185"/>
              <a:gd name="T40" fmla="*/ 68 w 185"/>
              <a:gd name="T41" fmla="*/ 19 h 185"/>
              <a:gd name="T42" fmla="*/ 61 w 185"/>
              <a:gd name="T43" fmla="*/ 23 h 185"/>
              <a:gd name="T44" fmla="*/ 69 w 185"/>
              <a:gd name="T45" fmla="*/ 24 h 185"/>
              <a:gd name="T46" fmla="*/ 63 w 185"/>
              <a:gd name="T47" fmla="*/ 28 h 185"/>
              <a:gd name="T48" fmla="*/ 27 w 185"/>
              <a:gd name="T49" fmla="*/ 51 h 185"/>
              <a:gd name="T50" fmla="*/ 32 w 185"/>
              <a:gd name="T51" fmla="*/ 57 h 185"/>
              <a:gd name="T52" fmla="*/ 38 w 185"/>
              <a:gd name="T53" fmla="*/ 65 h 185"/>
              <a:gd name="T54" fmla="*/ 36 w 185"/>
              <a:gd name="T55" fmla="*/ 76 h 185"/>
              <a:gd name="T56" fmla="*/ 43 w 185"/>
              <a:gd name="T57" fmla="*/ 89 h 185"/>
              <a:gd name="T58" fmla="*/ 52 w 185"/>
              <a:gd name="T59" fmla="*/ 103 h 185"/>
              <a:gd name="T60" fmla="*/ 57 w 185"/>
              <a:gd name="T61" fmla="*/ 109 h 185"/>
              <a:gd name="T62" fmla="*/ 51 w 185"/>
              <a:gd name="T63" fmla="*/ 95 h 185"/>
              <a:gd name="T64" fmla="*/ 61 w 185"/>
              <a:gd name="T65" fmla="*/ 108 h 185"/>
              <a:gd name="T66" fmla="*/ 73 w 185"/>
              <a:gd name="T67" fmla="*/ 122 h 185"/>
              <a:gd name="T68" fmla="*/ 89 w 185"/>
              <a:gd name="T69" fmla="*/ 129 h 185"/>
              <a:gd name="T70" fmla="*/ 103 w 185"/>
              <a:gd name="T71" fmla="*/ 140 h 185"/>
              <a:gd name="T72" fmla="*/ 108 w 185"/>
              <a:gd name="T73" fmla="*/ 138 h 185"/>
              <a:gd name="T74" fmla="*/ 102 w 185"/>
              <a:gd name="T75" fmla="*/ 129 h 185"/>
              <a:gd name="T76" fmla="*/ 95 w 185"/>
              <a:gd name="T77" fmla="*/ 126 h 185"/>
              <a:gd name="T78" fmla="*/ 94 w 185"/>
              <a:gd name="T79" fmla="*/ 115 h 185"/>
              <a:gd name="T80" fmla="*/ 83 w 185"/>
              <a:gd name="T81" fmla="*/ 120 h 185"/>
              <a:gd name="T82" fmla="*/ 81 w 185"/>
              <a:gd name="T83" fmla="*/ 101 h 185"/>
              <a:gd name="T84" fmla="*/ 89 w 185"/>
              <a:gd name="T85" fmla="*/ 99 h 185"/>
              <a:gd name="T86" fmla="*/ 95 w 185"/>
              <a:gd name="T87" fmla="*/ 97 h 185"/>
              <a:gd name="T88" fmla="*/ 103 w 185"/>
              <a:gd name="T89" fmla="*/ 101 h 185"/>
              <a:gd name="T90" fmla="*/ 107 w 185"/>
              <a:gd name="T91" fmla="*/ 99 h 185"/>
              <a:gd name="T92" fmla="*/ 113 w 185"/>
              <a:gd name="T93" fmla="*/ 86 h 185"/>
              <a:gd name="T94" fmla="*/ 112 w 185"/>
              <a:gd name="T95" fmla="*/ 82 h 185"/>
              <a:gd name="T96" fmla="*/ 121 w 185"/>
              <a:gd name="T97" fmla="*/ 75 h 185"/>
              <a:gd name="T98" fmla="*/ 128 w 185"/>
              <a:gd name="T99" fmla="*/ 69 h 185"/>
              <a:gd name="T100" fmla="*/ 132 w 185"/>
              <a:gd name="T101" fmla="*/ 63 h 185"/>
              <a:gd name="T102" fmla="*/ 123 w 185"/>
              <a:gd name="T103" fmla="*/ 65 h 185"/>
              <a:gd name="T104" fmla="*/ 142 w 185"/>
              <a:gd name="T105" fmla="*/ 143 h 185"/>
              <a:gd name="T106" fmla="*/ 131 w 185"/>
              <a:gd name="T107" fmla="*/ 138 h 185"/>
              <a:gd name="T108" fmla="*/ 121 w 185"/>
              <a:gd name="T109" fmla="*/ 138 h 185"/>
              <a:gd name="T110" fmla="*/ 114 w 185"/>
              <a:gd name="T111" fmla="*/ 137 h 185"/>
              <a:gd name="T112" fmla="*/ 111 w 185"/>
              <a:gd name="T113" fmla="*/ 147 h 185"/>
              <a:gd name="T114" fmla="*/ 108 w 185"/>
              <a:gd name="T115" fmla="*/ 161 h 185"/>
              <a:gd name="T116" fmla="*/ 148 w 185"/>
              <a:gd name="T117" fmla="*/ 14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5" h="185">
                <a:moveTo>
                  <a:pt x="185" y="92"/>
                </a:moveTo>
                <a:cubicBezTo>
                  <a:pt x="185" y="143"/>
                  <a:pt x="144" y="185"/>
                  <a:pt x="93" y="185"/>
                </a:cubicBezTo>
                <a:cubicBezTo>
                  <a:pt x="42" y="185"/>
                  <a:pt x="0" y="143"/>
                  <a:pt x="0" y="92"/>
                </a:cubicBezTo>
                <a:cubicBezTo>
                  <a:pt x="0" y="41"/>
                  <a:pt x="42" y="0"/>
                  <a:pt x="93" y="0"/>
                </a:cubicBezTo>
                <a:cubicBezTo>
                  <a:pt x="144" y="0"/>
                  <a:pt x="185" y="41"/>
                  <a:pt x="185" y="92"/>
                </a:cubicBezTo>
                <a:close/>
                <a:moveTo>
                  <a:pt x="123" y="65"/>
                </a:moveTo>
                <a:cubicBezTo>
                  <a:pt x="123" y="65"/>
                  <a:pt x="124" y="63"/>
                  <a:pt x="124" y="62"/>
                </a:cubicBezTo>
                <a:cubicBezTo>
                  <a:pt x="125" y="61"/>
                  <a:pt x="126" y="61"/>
                  <a:pt x="127" y="60"/>
                </a:cubicBezTo>
                <a:cubicBezTo>
                  <a:pt x="129" y="59"/>
                  <a:pt x="131" y="59"/>
                  <a:pt x="133" y="59"/>
                </a:cubicBezTo>
                <a:cubicBezTo>
                  <a:pt x="135" y="58"/>
                  <a:pt x="138" y="58"/>
                  <a:pt x="139" y="60"/>
                </a:cubicBezTo>
                <a:cubicBezTo>
                  <a:pt x="142" y="57"/>
                  <a:pt x="142" y="57"/>
                  <a:pt x="142" y="57"/>
                </a:cubicBezTo>
                <a:cubicBezTo>
                  <a:pt x="143" y="57"/>
                  <a:pt x="145" y="57"/>
                  <a:pt x="146" y="56"/>
                </a:cubicBezTo>
                <a:cubicBezTo>
                  <a:pt x="146" y="55"/>
                  <a:pt x="146" y="53"/>
                  <a:pt x="146" y="53"/>
                </a:cubicBezTo>
                <a:cubicBezTo>
                  <a:pt x="144" y="53"/>
                  <a:pt x="143" y="51"/>
                  <a:pt x="143" y="50"/>
                </a:cubicBezTo>
                <a:cubicBezTo>
                  <a:pt x="143" y="50"/>
                  <a:pt x="143" y="50"/>
                  <a:pt x="143" y="51"/>
                </a:cubicBezTo>
                <a:cubicBezTo>
                  <a:pt x="143" y="49"/>
                  <a:pt x="140" y="50"/>
                  <a:pt x="140" y="50"/>
                </a:cubicBezTo>
                <a:cubicBezTo>
                  <a:pt x="137" y="49"/>
                  <a:pt x="137" y="47"/>
                  <a:pt x="136" y="45"/>
                </a:cubicBezTo>
                <a:cubicBezTo>
                  <a:pt x="136" y="44"/>
                  <a:pt x="135" y="44"/>
                  <a:pt x="134" y="43"/>
                </a:cubicBezTo>
                <a:cubicBezTo>
                  <a:pt x="134" y="42"/>
                  <a:pt x="133" y="40"/>
                  <a:pt x="132" y="40"/>
                </a:cubicBezTo>
                <a:cubicBezTo>
                  <a:pt x="132" y="40"/>
                  <a:pt x="130" y="43"/>
                  <a:pt x="130" y="43"/>
                </a:cubicBezTo>
                <a:cubicBezTo>
                  <a:pt x="129" y="42"/>
                  <a:pt x="128" y="43"/>
                  <a:pt x="128" y="43"/>
                </a:cubicBezTo>
                <a:cubicBezTo>
                  <a:pt x="127" y="44"/>
                  <a:pt x="126" y="44"/>
                  <a:pt x="126" y="44"/>
                </a:cubicBezTo>
                <a:cubicBezTo>
                  <a:pt x="128" y="43"/>
                  <a:pt x="125" y="42"/>
                  <a:pt x="123" y="42"/>
                </a:cubicBezTo>
                <a:cubicBezTo>
                  <a:pt x="125" y="42"/>
                  <a:pt x="124" y="40"/>
                  <a:pt x="123" y="39"/>
                </a:cubicBezTo>
                <a:cubicBezTo>
                  <a:pt x="124" y="39"/>
                  <a:pt x="124" y="39"/>
                  <a:pt x="124" y="39"/>
                </a:cubicBezTo>
                <a:cubicBezTo>
                  <a:pt x="124" y="38"/>
                  <a:pt x="120" y="37"/>
                  <a:pt x="119" y="36"/>
                </a:cubicBezTo>
                <a:cubicBezTo>
                  <a:pt x="118" y="36"/>
                  <a:pt x="112" y="35"/>
                  <a:pt x="111" y="35"/>
                </a:cubicBezTo>
                <a:cubicBezTo>
                  <a:pt x="110" y="36"/>
                  <a:pt x="112" y="39"/>
                  <a:pt x="112" y="40"/>
                </a:cubicBezTo>
                <a:cubicBezTo>
                  <a:pt x="112" y="41"/>
                  <a:pt x="110" y="42"/>
                  <a:pt x="110" y="43"/>
                </a:cubicBezTo>
                <a:cubicBezTo>
                  <a:pt x="110" y="45"/>
                  <a:pt x="114" y="44"/>
                  <a:pt x="113" y="47"/>
                </a:cubicBezTo>
                <a:cubicBezTo>
                  <a:pt x="112" y="49"/>
                  <a:pt x="110" y="49"/>
                  <a:pt x="109" y="51"/>
                </a:cubicBezTo>
                <a:cubicBezTo>
                  <a:pt x="108" y="52"/>
                  <a:pt x="109" y="54"/>
                  <a:pt x="110" y="55"/>
                </a:cubicBezTo>
                <a:cubicBezTo>
                  <a:pt x="111" y="55"/>
                  <a:pt x="109" y="57"/>
                  <a:pt x="108" y="57"/>
                </a:cubicBezTo>
                <a:cubicBezTo>
                  <a:pt x="106" y="58"/>
                  <a:pt x="105" y="55"/>
                  <a:pt x="104" y="53"/>
                </a:cubicBezTo>
                <a:cubicBezTo>
                  <a:pt x="104" y="52"/>
                  <a:pt x="104" y="50"/>
                  <a:pt x="102" y="49"/>
                </a:cubicBezTo>
                <a:cubicBezTo>
                  <a:pt x="101" y="49"/>
                  <a:pt x="99" y="49"/>
                  <a:pt x="99" y="50"/>
                </a:cubicBezTo>
                <a:cubicBezTo>
                  <a:pt x="98" y="48"/>
                  <a:pt x="95" y="47"/>
                  <a:pt x="94" y="46"/>
                </a:cubicBezTo>
                <a:cubicBezTo>
                  <a:pt x="91" y="46"/>
                  <a:pt x="89" y="46"/>
                  <a:pt x="87" y="46"/>
                </a:cubicBezTo>
                <a:cubicBezTo>
                  <a:pt x="88" y="46"/>
                  <a:pt x="87" y="42"/>
                  <a:pt x="85" y="43"/>
                </a:cubicBezTo>
                <a:cubicBezTo>
                  <a:pt x="85" y="42"/>
                  <a:pt x="85" y="40"/>
                  <a:pt x="85" y="39"/>
                </a:cubicBezTo>
                <a:cubicBezTo>
                  <a:pt x="85" y="38"/>
                  <a:pt x="86" y="37"/>
                  <a:pt x="87" y="36"/>
                </a:cubicBezTo>
                <a:cubicBezTo>
                  <a:pt x="87" y="36"/>
                  <a:pt x="89" y="33"/>
                  <a:pt x="89" y="33"/>
                </a:cubicBezTo>
                <a:cubicBezTo>
                  <a:pt x="91" y="33"/>
                  <a:pt x="93" y="33"/>
                  <a:pt x="95" y="32"/>
                </a:cubicBezTo>
                <a:cubicBezTo>
                  <a:pt x="96" y="30"/>
                  <a:pt x="96" y="29"/>
                  <a:pt x="97" y="27"/>
                </a:cubicBezTo>
                <a:cubicBezTo>
                  <a:pt x="99" y="26"/>
                  <a:pt x="101" y="28"/>
                  <a:pt x="102" y="28"/>
                </a:cubicBezTo>
                <a:cubicBezTo>
                  <a:pt x="105" y="28"/>
                  <a:pt x="105" y="26"/>
                  <a:pt x="103" y="24"/>
                </a:cubicBezTo>
                <a:cubicBezTo>
                  <a:pt x="105" y="24"/>
                  <a:pt x="104" y="22"/>
                  <a:pt x="103" y="21"/>
                </a:cubicBezTo>
                <a:cubicBezTo>
                  <a:pt x="102" y="21"/>
                  <a:pt x="98" y="22"/>
                  <a:pt x="100" y="23"/>
                </a:cubicBezTo>
                <a:cubicBezTo>
                  <a:pt x="99" y="23"/>
                  <a:pt x="96" y="29"/>
                  <a:pt x="95" y="26"/>
                </a:cubicBezTo>
                <a:cubicBezTo>
                  <a:pt x="94" y="25"/>
                  <a:pt x="94" y="22"/>
                  <a:pt x="93" y="22"/>
                </a:cubicBezTo>
                <a:cubicBezTo>
                  <a:pt x="92" y="22"/>
                  <a:pt x="91" y="23"/>
                  <a:pt x="91" y="24"/>
                </a:cubicBezTo>
                <a:cubicBezTo>
                  <a:pt x="92" y="23"/>
                  <a:pt x="88" y="21"/>
                  <a:pt x="87" y="21"/>
                </a:cubicBezTo>
                <a:cubicBezTo>
                  <a:pt x="89" y="20"/>
                  <a:pt x="87" y="19"/>
                  <a:pt x="86" y="18"/>
                </a:cubicBezTo>
                <a:cubicBezTo>
                  <a:pt x="85" y="17"/>
                  <a:pt x="82" y="17"/>
                  <a:pt x="81" y="18"/>
                </a:cubicBezTo>
                <a:cubicBezTo>
                  <a:pt x="79" y="21"/>
                  <a:pt x="83" y="21"/>
                  <a:pt x="85" y="22"/>
                </a:cubicBezTo>
                <a:cubicBezTo>
                  <a:pt x="85" y="22"/>
                  <a:pt x="86" y="23"/>
                  <a:pt x="86" y="23"/>
                </a:cubicBezTo>
                <a:cubicBezTo>
                  <a:pt x="85" y="24"/>
                  <a:pt x="83" y="24"/>
                  <a:pt x="82" y="25"/>
                </a:cubicBezTo>
                <a:cubicBezTo>
                  <a:pt x="82" y="26"/>
                  <a:pt x="83" y="27"/>
                  <a:pt x="82" y="28"/>
                </a:cubicBezTo>
                <a:cubicBezTo>
                  <a:pt x="81" y="27"/>
                  <a:pt x="81" y="25"/>
                  <a:pt x="80" y="24"/>
                </a:cubicBezTo>
                <a:cubicBezTo>
                  <a:pt x="81" y="26"/>
                  <a:pt x="76" y="25"/>
                  <a:pt x="76" y="25"/>
                </a:cubicBezTo>
                <a:cubicBezTo>
                  <a:pt x="74" y="25"/>
                  <a:pt x="71" y="26"/>
                  <a:pt x="70" y="24"/>
                </a:cubicBezTo>
                <a:cubicBezTo>
                  <a:pt x="70" y="24"/>
                  <a:pt x="70" y="21"/>
                  <a:pt x="71" y="22"/>
                </a:cubicBezTo>
                <a:cubicBezTo>
                  <a:pt x="69" y="21"/>
                  <a:pt x="69" y="20"/>
                  <a:pt x="68" y="19"/>
                </a:cubicBezTo>
                <a:cubicBezTo>
                  <a:pt x="64" y="21"/>
                  <a:pt x="60" y="22"/>
                  <a:pt x="57" y="24"/>
                </a:cubicBezTo>
                <a:cubicBezTo>
                  <a:pt x="57" y="24"/>
                  <a:pt x="58" y="24"/>
                  <a:pt x="58" y="24"/>
                </a:cubicBezTo>
                <a:cubicBezTo>
                  <a:pt x="59" y="24"/>
                  <a:pt x="60" y="23"/>
                  <a:pt x="61" y="23"/>
                </a:cubicBezTo>
                <a:cubicBezTo>
                  <a:pt x="62" y="22"/>
                  <a:pt x="65" y="21"/>
                  <a:pt x="66" y="22"/>
                </a:cubicBezTo>
                <a:cubicBezTo>
                  <a:pt x="67" y="21"/>
                  <a:pt x="67" y="21"/>
                  <a:pt x="67" y="21"/>
                </a:cubicBezTo>
                <a:cubicBezTo>
                  <a:pt x="67" y="22"/>
                  <a:pt x="68" y="23"/>
                  <a:pt x="69" y="24"/>
                </a:cubicBezTo>
                <a:cubicBezTo>
                  <a:pt x="68" y="24"/>
                  <a:pt x="66" y="24"/>
                  <a:pt x="65" y="24"/>
                </a:cubicBezTo>
                <a:cubicBezTo>
                  <a:pt x="65" y="24"/>
                  <a:pt x="63" y="25"/>
                  <a:pt x="63" y="26"/>
                </a:cubicBezTo>
                <a:cubicBezTo>
                  <a:pt x="63" y="26"/>
                  <a:pt x="64" y="27"/>
                  <a:pt x="63" y="28"/>
                </a:cubicBezTo>
                <a:cubicBezTo>
                  <a:pt x="62" y="27"/>
                  <a:pt x="61" y="25"/>
                  <a:pt x="58" y="25"/>
                </a:cubicBezTo>
                <a:cubicBezTo>
                  <a:pt x="57" y="25"/>
                  <a:pt x="56" y="25"/>
                  <a:pt x="56" y="25"/>
                </a:cubicBezTo>
                <a:cubicBezTo>
                  <a:pt x="44" y="31"/>
                  <a:pt x="34" y="40"/>
                  <a:pt x="27" y="51"/>
                </a:cubicBezTo>
                <a:cubicBezTo>
                  <a:pt x="28" y="52"/>
                  <a:pt x="28" y="52"/>
                  <a:pt x="29" y="52"/>
                </a:cubicBezTo>
                <a:cubicBezTo>
                  <a:pt x="30" y="53"/>
                  <a:pt x="29" y="56"/>
                  <a:pt x="31" y="54"/>
                </a:cubicBezTo>
                <a:cubicBezTo>
                  <a:pt x="32" y="55"/>
                  <a:pt x="32" y="56"/>
                  <a:pt x="32" y="57"/>
                </a:cubicBezTo>
                <a:cubicBezTo>
                  <a:pt x="37" y="60"/>
                  <a:pt x="37" y="60"/>
                  <a:pt x="37" y="60"/>
                </a:cubicBezTo>
                <a:cubicBezTo>
                  <a:pt x="38" y="61"/>
                  <a:pt x="39" y="62"/>
                  <a:pt x="39" y="63"/>
                </a:cubicBezTo>
                <a:cubicBezTo>
                  <a:pt x="40" y="63"/>
                  <a:pt x="39" y="64"/>
                  <a:pt x="38" y="65"/>
                </a:cubicBezTo>
                <a:cubicBezTo>
                  <a:pt x="38" y="65"/>
                  <a:pt x="36" y="63"/>
                  <a:pt x="36" y="63"/>
                </a:cubicBezTo>
                <a:cubicBezTo>
                  <a:pt x="36" y="64"/>
                  <a:pt x="36" y="67"/>
                  <a:pt x="37" y="67"/>
                </a:cubicBezTo>
                <a:cubicBezTo>
                  <a:pt x="35" y="67"/>
                  <a:pt x="36" y="74"/>
                  <a:pt x="36" y="76"/>
                </a:cubicBezTo>
                <a:cubicBezTo>
                  <a:pt x="36" y="76"/>
                  <a:pt x="36" y="76"/>
                  <a:pt x="36" y="76"/>
                </a:cubicBezTo>
                <a:cubicBezTo>
                  <a:pt x="36" y="77"/>
                  <a:pt x="37" y="83"/>
                  <a:pt x="39" y="83"/>
                </a:cubicBezTo>
                <a:cubicBezTo>
                  <a:pt x="38" y="83"/>
                  <a:pt x="42" y="88"/>
                  <a:pt x="43" y="89"/>
                </a:cubicBezTo>
                <a:cubicBezTo>
                  <a:pt x="44" y="90"/>
                  <a:pt x="46" y="91"/>
                  <a:pt x="47" y="92"/>
                </a:cubicBezTo>
                <a:cubicBezTo>
                  <a:pt x="48" y="94"/>
                  <a:pt x="48" y="96"/>
                  <a:pt x="50" y="98"/>
                </a:cubicBezTo>
                <a:cubicBezTo>
                  <a:pt x="50" y="99"/>
                  <a:pt x="53" y="101"/>
                  <a:pt x="52" y="103"/>
                </a:cubicBezTo>
                <a:cubicBezTo>
                  <a:pt x="52" y="103"/>
                  <a:pt x="52" y="103"/>
                  <a:pt x="52" y="103"/>
                </a:cubicBezTo>
                <a:cubicBezTo>
                  <a:pt x="52" y="105"/>
                  <a:pt x="55" y="105"/>
                  <a:pt x="56" y="106"/>
                </a:cubicBezTo>
                <a:cubicBezTo>
                  <a:pt x="56" y="107"/>
                  <a:pt x="56" y="110"/>
                  <a:pt x="57" y="109"/>
                </a:cubicBezTo>
                <a:cubicBezTo>
                  <a:pt x="57" y="106"/>
                  <a:pt x="56" y="104"/>
                  <a:pt x="54" y="102"/>
                </a:cubicBezTo>
                <a:cubicBezTo>
                  <a:pt x="53" y="100"/>
                  <a:pt x="53" y="99"/>
                  <a:pt x="52" y="98"/>
                </a:cubicBezTo>
                <a:cubicBezTo>
                  <a:pt x="52" y="97"/>
                  <a:pt x="51" y="96"/>
                  <a:pt x="51" y="95"/>
                </a:cubicBezTo>
                <a:cubicBezTo>
                  <a:pt x="51" y="95"/>
                  <a:pt x="54" y="96"/>
                  <a:pt x="54" y="96"/>
                </a:cubicBezTo>
                <a:cubicBezTo>
                  <a:pt x="53" y="98"/>
                  <a:pt x="58" y="103"/>
                  <a:pt x="59" y="104"/>
                </a:cubicBezTo>
                <a:cubicBezTo>
                  <a:pt x="59" y="105"/>
                  <a:pt x="62" y="108"/>
                  <a:pt x="61" y="108"/>
                </a:cubicBezTo>
                <a:cubicBezTo>
                  <a:pt x="62" y="108"/>
                  <a:pt x="64" y="111"/>
                  <a:pt x="65" y="112"/>
                </a:cubicBezTo>
                <a:cubicBezTo>
                  <a:pt x="66" y="114"/>
                  <a:pt x="66" y="116"/>
                  <a:pt x="67" y="118"/>
                </a:cubicBezTo>
                <a:cubicBezTo>
                  <a:pt x="67" y="120"/>
                  <a:pt x="71" y="121"/>
                  <a:pt x="73" y="122"/>
                </a:cubicBezTo>
                <a:cubicBezTo>
                  <a:pt x="74" y="123"/>
                  <a:pt x="76" y="124"/>
                  <a:pt x="78" y="125"/>
                </a:cubicBezTo>
                <a:cubicBezTo>
                  <a:pt x="80" y="126"/>
                  <a:pt x="81" y="125"/>
                  <a:pt x="83" y="125"/>
                </a:cubicBezTo>
                <a:cubicBezTo>
                  <a:pt x="86" y="124"/>
                  <a:pt x="86" y="128"/>
                  <a:pt x="89" y="129"/>
                </a:cubicBezTo>
                <a:cubicBezTo>
                  <a:pt x="90" y="130"/>
                  <a:pt x="94" y="131"/>
                  <a:pt x="95" y="130"/>
                </a:cubicBezTo>
                <a:cubicBezTo>
                  <a:pt x="95" y="131"/>
                  <a:pt x="98" y="136"/>
                  <a:pt x="98" y="136"/>
                </a:cubicBezTo>
                <a:cubicBezTo>
                  <a:pt x="99" y="137"/>
                  <a:pt x="101" y="138"/>
                  <a:pt x="103" y="140"/>
                </a:cubicBezTo>
                <a:cubicBezTo>
                  <a:pt x="103" y="139"/>
                  <a:pt x="103" y="139"/>
                  <a:pt x="103" y="138"/>
                </a:cubicBezTo>
                <a:cubicBezTo>
                  <a:pt x="103" y="140"/>
                  <a:pt x="105" y="142"/>
                  <a:pt x="106" y="142"/>
                </a:cubicBezTo>
                <a:cubicBezTo>
                  <a:pt x="108" y="142"/>
                  <a:pt x="108" y="139"/>
                  <a:pt x="108" y="138"/>
                </a:cubicBezTo>
                <a:cubicBezTo>
                  <a:pt x="106" y="139"/>
                  <a:pt x="104" y="138"/>
                  <a:pt x="102" y="136"/>
                </a:cubicBezTo>
                <a:cubicBezTo>
                  <a:pt x="102" y="135"/>
                  <a:pt x="100" y="132"/>
                  <a:pt x="102" y="132"/>
                </a:cubicBezTo>
                <a:cubicBezTo>
                  <a:pt x="104" y="132"/>
                  <a:pt x="102" y="130"/>
                  <a:pt x="102" y="129"/>
                </a:cubicBezTo>
                <a:cubicBezTo>
                  <a:pt x="102" y="127"/>
                  <a:pt x="100" y="126"/>
                  <a:pt x="99" y="124"/>
                </a:cubicBezTo>
                <a:cubicBezTo>
                  <a:pt x="99" y="126"/>
                  <a:pt x="96" y="125"/>
                  <a:pt x="96" y="124"/>
                </a:cubicBezTo>
                <a:cubicBezTo>
                  <a:pt x="96" y="125"/>
                  <a:pt x="95" y="125"/>
                  <a:pt x="95" y="126"/>
                </a:cubicBezTo>
                <a:cubicBezTo>
                  <a:pt x="95" y="126"/>
                  <a:pt x="94" y="126"/>
                  <a:pt x="93" y="126"/>
                </a:cubicBezTo>
                <a:cubicBezTo>
                  <a:pt x="94" y="124"/>
                  <a:pt x="94" y="122"/>
                  <a:pt x="94" y="121"/>
                </a:cubicBezTo>
                <a:cubicBezTo>
                  <a:pt x="95" y="119"/>
                  <a:pt x="99" y="114"/>
                  <a:pt x="94" y="115"/>
                </a:cubicBezTo>
                <a:cubicBezTo>
                  <a:pt x="92" y="115"/>
                  <a:pt x="91" y="115"/>
                  <a:pt x="90" y="117"/>
                </a:cubicBezTo>
                <a:cubicBezTo>
                  <a:pt x="90" y="119"/>
                  <a:pt x="90" y="120"/>
                  <a:pt x="88" y="121"/>
                </a:cubicBezTo>
                <a:cubicBezTo>
                  <a:pt x="87" y="121"/>
                  <a:pt x="84" y="121"/>
                  <a:pt x="83" y="120"/>
                </a:cubicBezTo>
                <a:cubicBezTo>
                  <a:pt x="80" y="119"/>
                  <a:pt x="79" y="115"/>
                  <a:pt x="79" y="112"/>
                </a:cubicBezTo>
                <a:cubicBezTo>
                  <a:pt x="79" y="109"/>
                  <a:pt x="80" y="106"/>
                  <a:pt x="79" y="103"/>
                </a:cubicBezTo>
                <a:cubicBezTo>
                  <a:pt x="79" y="102"/>
                  <a:pt x="80" y="101"/>
                  <a:pt x="81" y="101"/>
                </a:cubicBezTo>
                <a:cubicBezTo>
                  <a:pt x="82" y="100"/>
                  <a:pt x="83" y="101"/>
                  <a:pt x="83" y="100"/>
                </a:cubicBezTo>
                <a:cubicBezTo>
                  <a:pt x="82" y="99"/>
                  <a:pt x="82" y="99"/>
                  <a:pt x="82" y="99"/>
                </a:cubicBezTo>
                <a:cubicBezTo>
                  <a:pt x="84" y="100"/>
                  <a:pt x="87" y="98"/>
                  <a:pt x="89" y="99"/>
                </a:cubicBezTo>
                <a:cubicBezTo>
                  <a:pt x="90" y="100"/>
                  <a:pt x="91" y="100"/>
                  <a:pt x="91" y="99"/>
                </a:cubicBezTo>
                <a:cubicBezTo>
                  <a:pt x="92" y="98"/>
                  <a:pt x="91" y="97"/>
                  <a:pt x="91" y="96"/>
                </a:cubicBezTo>
                <a:cubicBezTo>
                  <a:pt x="91" y="98"/>
                  <a:pt x="93" y="98"/>
                  <a:pt x="95" y="97"/>
                </a:cubicBezTo>
                <a:cubicBezTo>
                  <a:pt x="95" y="98"/>
                  <a:pt x="97" y="97"/>
                  <a:pt x="98" y="98"/>
                </a:cubicBezTo>
                <a:cubicBezTo>
                  <a:pt x="100" y="99"/>
                  <a:pt x="100" y="100"/>
                  <a:pt x="102" y="99"/>
                </a:cubicBezTo>
                <a:cubicBezTo>
                  <a:pt x="103" y="100"/>
                  <a:pt x="103" y="100"/>
                  <a:pt x="103" y="101"/>
                </a:cubicBezTo>
                <a:cubicBezTo>
                  <a:pt x="103" y="103"/>
                  <a:pt x="104" y="106"/>
                  <a:pt x="105" y="107"/>
                </a:cubicBezTo>
                <a:cubicBezTo>
                  <a:pt x="108" y="108"/>
                  <a:pt x="107" y="104"/>
                  <a:pt x="107" y="103"/>
                </a:cubicBezTo>
                <a:cubicBezTo>
                  <a:pt x="107" y="99"/>
                  <a:pt x="107" y="99"/>
                  <a:pt x="107" y="99"/>
                </a:cubicBezTo>
                <a:cubicBezTo>
                  <a:pt x="103" y="98"/>
                  <a:pt x="104" y="95"/>
                  <a:pt x="107" y="93"/>
                </a:cubicBezTo>
                <a:cubicBezTo>
                  <a:pt x="107" y="92"/>
                  <a:pt x="110" y="91"/>
                  <a:pt x="111" y="90"/>
                </a:cubicBezTo>
                <a:cubicBezTo>
                  <a:pt x="112" y="90"/>
                  <a:pt x="113" y="88"/>
                  <a:pt x="113" y="86"/>
                </a:cubicBezTo>
                <a:cubicBezTo>
                  <a:pt x="113" y="86"/>
                  <a:pt x="114" y="86"/>
                  <a:pt x="114" y="85"/>
                </a:cubicBezTo>
                <a:cubicBezTo>
                  <a:pt x="114" y="85"/>
                  <a:pt x="112" y="84"/>
                  <a:pt x="112" y="84"/>
                </a:cubicBezTo>
                <a:cubicBezTo>
                  <a:pt x="113" y="83"/>
                  <a:pt x="113" y="83"/>
                  <a:pt x="112" y="82"/>
                </a:cubicBezTo>
                <a:cubicBezTo>
                  <a:pt x="113" y="81"/>
                  <a:pt x="113" y="80"/>
                  <a:pt x="114" y="80"/>
                </a:cubicBezTo>
                <a:cubicBezTo>
                  <a:pt x="115" y="81"/>
                  <a:pt x="118" y="79"/>
                  <a:pt x="117" y="78"/>
                </a:cubicBezTo>
                <a:cubicBezTo>
                  <a:pt x="118" y="76"/>
                  <a:pt x="121" y="77"/>
                  <a:pt x="121" y="75"/>
                </a:cubicBezTo>
                <a:cubicBezTo>
                  <a:pt x="123" y="76"/>
                  <a:pt x="122" y="74"/>
                  <a:pt x="123" y="72"/>
                </a:cubicBezTo>
                <a:cubicBezTo>
                  <a:pt x="124" y="71"/>
                  <a:pt x="125" y="71"/>
                  <a:pt x="126" y="71"/>
                </a:cubicBezTo>
                <a:cubicBezTo>
                  <a:pt x="126" y="71"/>
                  <a:pt x="129" y="69"/>
                  <a:pt x="128" y="69"/>
                </a:cubicBezTo>
                <a:cubicBezTo>
                  <a:pt x="130" y="69"/>
                  <a:pt x="134" y="67"/>
                  <a:pt x="131" y="65"/>
                </a:cubicBezTo>
                <a:cubicBezTo>
                  <a:pt x="132" y="64"/>
                  <a:pt x="130" y="64"/>
                  <a:pt x="129" y="63"/>
                </a:cubicBezTo>
                <a:cubicBezTo>
                  <a:pt x="130" y="63"/>
                  <a:pt x="131" y="64"/>
                  <a:pt x="132" y="63"/>
                </a:cubicBezTo>
                <a:cubicBezTo>
                  <a:pt x="133" y="62"/>
                  <a:pt x="132" y="61"/>
                  <a:pt x="131" y="61"/>
                </a:cubicBezTo>
                <a:cubicBezTo>
                  <a:pt x="129" y="61"/>
                  <a:pt x="127" y="62"/>
                  <a:pt x="126" y="63"/>
                </a:cubicBezTo>
                <a:cubicBezTo>
                  <a:pt x="125" y="63"/>
                  <a:pt x="124" y="65"/>
                  <a:pt x="123" y="65"/>
                </a:cubicBezTo>
                <a:close/>
                <a:moveTo>
                  <a:pt x="148" y="145"/>
                </a:moveTo>
                <a:cubicBezTo>
                  <a:pt x="148" y="145"/>
                  <a:pt x="146" y="145"/>
                  <a:pt x="145" y="144"/>
                </a:cubicBezTo>
                <a:cubicBezTo>
                  <a:pt x="144" y="144"/>
                  <a:pt x="144" y="144"/>
                  <a:pt x="142" y="143"/>
                </a:cubicBezTo>
                <a:cubicBezTo>
                  <a:pt x="143" y="141"/>
                  <a:pt x="140" y="140"/>
                  <a:pt x="138" y="139"/>
                </a:cubicBezTo>
                <a:cubicBezTo>
                  <a:pt x="137" y="138"/>
                  <a:pt x="136" y="136"/>
                  <a:pt x="133" y="137"/>
                </a:cubicBezTo>
                <a:cubicBezTo>
                  <a:pt x="133" y="137"/>
                  <a:pt x="131" y="138"/>
                  <a:pt x="131" y="138"/>
                </a:cubicBezTo>
                <a:cubicBezTo>
                  <a:pt x="130" y="137"/>
                  <a:pt x="129" y="136"/>
                  <a:pt x="127" y="136"/>
                </a:cubicBezTo>
                <a:cubicBezTo>
                  <a:pt x="125" y="135"/>
                  <a:pt x="124" y="133"/>
                  <a:pt x="122" y="135"/>
                </a:cubicBezTo>
                <a:cubicBezTo>
                  <a:pt x="121" y="136"/>
                  <a:pt x="121" y="137"/>
                  <a:pt x="121" y="138"/>
                </a:cubicBezTo>
                <a:cubicBezTo>
                  <a:pt x="119" y="137"/>
                  <a:pt x="122" y="135"/>
                  <a:pt x="121" y="134"/>
                </a:cubicBezTo>
                <a:cubicBezTo>
                  <a:pt x="120" y="132"/>
                  <a:pt x="117" y="135"/>
                  <a:pt x="116" y="136"/>
                </a:cubicBezTo>
                <a:cubicBezTo>
                  <a:pt x="115" y="136"/>
                  <a:pt x="114" y="137"/>
                  <a:pt x="114" y="137"/>
                </a:cubicBezTo>
                <a:cubicBezTo>
                  <a:pt x="113" y="138"/>
                  <a:pt x="113" y="139"/>
                  <a:pt x="113" y="140"/>
                </a:cubicBezTo>
                <a:cubicBezTo>
                  <a:pt x="112" y="139"/>
                  <a:pt x="110" y="139"/>
                  <a:pt x="110" y="139"/>
                </a:cubicBezTo>
                <a:cubicBezTo>
                  <a:pt x="110" y="141"/>
                  <a:pt x="110" y="144"/>
                  <a:pt x="111" y="147"/>
                </a:cubicBezTo>
                <a:cubicBezTo>
                  <a:pt x="111" y="149"/>
                  <a:pt x="111" y="152"/>
                  <a:pt x="110" y="153"/>
                </a:cubicBezTo>
                <a:cubicBezTo>
                  <a:pt x="108" y="154"/>
                  <a:pt x="106" y="156"/>
                  <a:pt x="106" y="158"/>
                </a:cubicBezTo>
                <a:cubicBezTo>
                  <a:pt x="106" y="159"/>
                  <a:pt x="106" y="161"/>
                  <a:pt x="108" y="161"/>
                </a:cubicBezTo>
                <a:cubicBezTo>
                  <a:pt x="108" y="163"/>
                  <a:pt x="106" y="164"/>
                  <a:pt x="106" y="166"/>
                </a:cubicBezTo>
                <a:cubicBezTo>
                  <a:pt x="106" y="166"/>
                  <a:pt x="106" y="167"/>
                  <a:pt x="106" y="168"/>
                </a:cubicBezTo>
                <a:cubicBezTo>
                  <a:pt x="123" y="165"/>
                  <a:pt x="137" y="157"/>
                  <a:pt x="148" y="145"/>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8" name="Metin kutusu 137">
            <a:extLst>
              <a:ext uri="{FF2B5EF4-FFF2-40B4-BE49-F238E27FC236}">
                <a16:creationId xmlns:a16="http://schemas.microsoft.com/office/drawing/2014/main" id="{81CF0C27-29A2-444D-95B9-4CC62890CFA5}"/>
              </a:ext>
            </a:extLst>
          </p:cNvPr>
          <p:cNvSpPr txBox="1"/>
          <p:nvPr/>
        </p:nvSpPr>
        <p:spPr>
          <a:xfrm>
            <a:off x="514553" y="448209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İstanbul - Türkiye</a:t>
            </a:r>
            <a:endParaRPr lang="en-US" sz="1000" dirty="0">
              <a:solidFill>
                <a:schemeClr val="bg1">
                  <a:lumMod val="85000"/>
                </a:schemeClr>
              </a:solidFill>
            </a:endParaRPr>
          </a:p>
        </p:txBody>
      </p:sp>
      <p:sp>
        <p:nvSpPr>
          <p:cNvPr id="139" name="Metin kutusu 138">
            <a:extLst>
              <a:ext uri="{FF2B5EF4-FFF2-40B4-BE49-F238E27FC236}">
                <a16:creationId xmlns:a16="http://schemas.microsoft.com/office/drawing/2014/main" id="{C68D0DD0-DBD3-47A1-8FE2-2F0F8F96E106}"/>
              </a:ext>
            </a:extLst>
          </p:cNvPr>
          <p:cNvSpPr txBox="1"/>
          <p:nvPr/>
        </p:nvSpPr>
        <p:spPr>
          <a:xfrm>
            <a:off x="514553" y="4316548"/>
            <a:ext cx="1347436" cy="261610"/>
          </a:xfrm>
          <a:prstGeom prst="rect">
            <a:avLst/>
          </a:prstGeom>
          <a:noFill/>
        </p:spPr>
        <p:txBody>
          <a:bodyPr wrap="square" rtlCol="0">
            <a:spAutoFit/>
          </a:bodyPr>
          <a:lstStyle/>
          <a:p>
            <a:r>
              <a:rPr lang="tr-TR" sz="1100" b="1" dirty="0" smtClean="0">
                <a:solidFill>
                  <a:schemeClr val="bg1"/>
                </a:solidFill>
              </a:rPr>
              <a:t>DOĞUM YERİ</a:t>
            </a:r>
            <a:endParaRPr lang="en-US" sz="1100" b="1" dirty="0">
              <a:solidFill>
                <a:schemeClr val="bg1"/>
              </a:solidFill>
            </a:endParaRPr>
          </a:p>
        </p:txBody>
      </p:sp>
      <p:sp>
        <p:nvSpPr>
          <p:cNvPr id="143" name="Freeform 116"/>
          <p:cNvSpPr>
            <a:spLocks noChangeAspect="1" noEditPoints="1"/>
          </p:cNvSpPr>
          <p:nvPr/>
        </p:nvSpPr>
        <p:spPr bwMode="auto">
          <a:xfrm>
            <a:off x="346540" y="4848934"/>
            <a:ext cx="122400" cy="137315"/>
          </a:xfrm>
          <a:custGeom>
            <a:avLst/>
            <a:gdLst>
              <a:gd name="T0" fmla="*/ 430 w 525"/>
              <a:gd name="T1" fmla="*/ 53 h 591"/>
              <a:gd name="T2" fmla="*/ 402 w 525"/>
              <a:gd name="T3" fmla="*/ 0 h 591"/>
              <a:gd name="T4" fmla="*/ 373 w 525"/>
              <a:gd name="T5" fmla="*/ 53 h 591"/>
              <a:gd name="T6" fmla="*/ 151 w 525"/>
              <a:gd name="T7" fmla="*/ 29 h 591"/>
              <a:gd name="T8" fmla="*/ 93 w 525"/>
              <a:gd name="T9" fmla="*/ 29 h 591"/>
              <a:gd name="T10" fmla="*/ 7 w 525"/>
              <a:gd name="T11" fmla="*/ 53 h 591"/>
              <a:gd name="T12" fmla="*/ 0 w 525"/>
              <a:gd name="T13" fmla="*/ 584 h 591"/>
              <a:gd name="T14" fmla="*/ 518 w 525"/>
              <a:gd name="T15" fmla="*/ 591 h 591"/>
              <a:gd name="T16" fmla="*/ 525 w 525"/>
              <a:gd name="T17" fmla="*/ 60 h 591"/>
              <a:gd name="T18" fmla="*/ 387 w 525"/>
              <a:gd name="T19" fmla="*/ 29 h 591"/>
              <a:gd name="T20" fmla="*/ 416 w 525"/>
              <a:gd name="T21" fmla="*/ 29 h 591"/>
              <a:gd name="T22" fmla="*/ 402 w 525"/>
              <a:gd name="T23" fmla="*/ 107 h 591"/>
              <a:gd name="T24" fmla="*/ 387 w 525"/>
              <a:gd name="T25" fmla="*/ 29 h 591"/>
              <a:gd name="T26" fmla="*/ 122 w 525"/>
              <a:gd name="T27" fmla="*/ 14 h 591"/>
              <a:gd name="T28" fmla="*/ 137 w 525"/>
              <a:gd name="T29" fmla="*/ 92 h 591"/>
              <a:gd name="T30" fmla="*/ 107 w 525"/>
              <a:gd name="T31" fmla="*/ 92 h 591"/>
              <a:gd name="T32" fmla="*/ 511 w 525"/>
              <a:gd name="T33" fmla="*/ 577 h 591"/>
              <a:gd name="T34" fmla="*/ 14 w 525"/>
              <a:gd name="T35" fmla="*/ 177 h 591"/>
              <a:gd name="T36" fmla="*/ 511 w 525"/>
              <a:gd name="T37" fmla="*/ 577 h 591"/>
              <a:gd name="T38" fmla="*/ 14 w 525"/>
              <a:gd name="T39" fmla="*/ 163 h 591"/>
              <a:gd name="T40" fmla="*/ 93 w 525"/>
              <a:gd name="T41" fmla="*/ 67 h 591"/>
              <a:gd name="T42" fmla="*/ 122 w 525"/>
              <a:gd name="T43" fmla="*/ 121 h 591"/>
              <a:gd name="T44" fmla="*/ 151 w 525"/>
              <a:gd name="T45" fmla="*/ 67 h 591"/>
              <a:gd name="T46" fmla="*/ 373 w 525"/>
              <a:gd name="T47" fmla="*/ 92 h 591"/>
              <a:gd name="T48" fmla="*/ 430 w 525"/>
              <a:gd name="T49" fmla="*/ 92 h 591"/>
              <a:gd name="T50" fmla="*/ 511 w 525"/>
              <a:gd name="T51" fmla="*/ 67 h 591"/>
              <a:gd name="T52" fmla="*/ 62 w 525"/>
              <a:gd name="T53" fmla="*/ 521 h 591"/>
              <a:gd name="T54" fmla="*/ 469 w 525"/>
              <a:gd name="T55" fmla="*/ 514 h 591"/>
              <a:gd name="T56" fmla="*/ 462 w 525"/>
              <a:gd name="T57" fmla="*/ 234 h 591"/>
              <a:gd name="T58" fmla="*/ 55 w 525"/>
              <a:gd name="T59" fmla="*/ 241 h 591"/>
              <a:gd name="T60" fmla="*/ 62 w 525"/>
              <a:gd name="T61" fmla="*/ 521 h 591"/>
              <a:gd name="T62" fmla="*/ 455 w 525"/>
              <a:gd name="T63" fmla="*/ 248 h 591"/>
              <a:gd name="T64" fmla="*/ 366 w 525"/>
              <a:gd name="T65" fmla="*/ 325 h 591"/>
              <a:gd name="T66" fmla="*/ 366 w 525"/>
              <a:gd name="T67" fmla="*/ 339 h 591"/>
              <a:gd name="T68" fmla="*/ 455 w 525"/>
              <a:gd name="T69" fmla="*/ 414 h 591"/>
              <a:gd name="T70" fmla="*/ 366 w 525"/>
              <a:gd name="T71" fmla="*/ 339 h 591"/>
              <a:gd name="T72" fmla="*/ 455 w 525"/>
              <a:gd name="T73" fmla="*/ 428 h 591"/>
              <a:gd name="T74" fmla="*/ 366 w 525"/>
              <a:gd name="T75" fmla="*/ 507 h 591"/>
              <a:gd name="T76" fmla="*/ 266 w 525"/>
              <a:gd name="T77" fmla="*/ 248 h 591"/>
              <a:gd name="T78" fmla="*/ 352 w 525"/>
              <a:gd name="T79" fmla="*/ 325 h 591"/>
              <a:gd name="T80" fmla="*/ 266 w 525"/>
              <a:gd name="T81" fmla="*/ 248 h 591"/>
              <a:gd name="T82" fmla="*/ 352 w 525"/>
              <a:gd name="T83" fmla="*/ 339 h 591"/>
              <a:gd name="T84" fmla="*/ 266 w 525"/>
              <a:gd name="T85" fmla="*/ 414 h 591"/>
              <a:gd name="T86" fmla="*/ 266 w 525"/>
              <a:gd name="T87" fmla="*/ 428 h 591"/>
              <a:gd name="T88" fmla="*/ 352 w 525"/>
              <a:gd name="T89" fmla="*/ 507 h 591"/>
              <a:gd name="T90" fmla="*/ 266 w 525"/>
              <a:gd name="T91" fmla="*/ 428 h 591"/>
              <a:gd name="T92" fmla="*/ 252 w 525"/>
              <a:gd name="T93" fmla="*/ 248 h 591"/>
              <a:gd name="T94" fmla="*/ 165 w 525"/>
              <a:gd name="T95" fmla="*/ 325 h 591"/>
              <a:gd name="T96" fmla="*/ 165 w 525"/>
              <a:gd name="T97" fmla="*/ 339 h 591"/>
              <a:gd name="T98" fmla="*/ 252 w 525"/>
              <a:gd name="T99" fmla="*/ 414 h 591"/>
              <a:gd name="T100" fmla="*/ 165 w 525"/>
              <a:gd name="T101" fmla="*/ 339 h 591"/>
              <a:gd name="T102" fmla="*/ 252 w 525"/>
              <a:gd name="T103" fmla="*/ 428 h 591"/>
              <a:gd name="T104" fmla="*/ 165 w 525"/>
              <a:gd name="T105" fmla="*/ 507 h 591"/>
              <a:gd name="T106" fmla="*/ 69 w 525"/>
              <a:gd name="T107" fmla="*/ 248 h 591"/>
              <a:gd name="T108" fmla="*/ 151 w 525"/>
              <a:gd name="T109" fmla="*/ 325 h 591"/>
              <a:gd name="T110" fmla="*/ 69 w 525"/>
              <a:gd name="T111" fmla="*/ 248 h 591"/>
              <a:gd name="T112" fmla="*/ 151 w 525"/>
              <a:gd name="T113" fmla="*/ 339 h 591"/>
              <a:gd name="T114" fmla="*/ 69 w 525"/>
              <a:gd name="T115" fmla="*/ 414 h 591"/>
              <a:gd name="T116" fmla="*/ 69 w 525"/>
              <a:gd name="T117" fmla="*/ 428 h 591"/>
              <a:gd name="T118" fmla="*/ 151 w 525"/>
              <a:gd name="T119" fmla="*/ 507 h 591"/>
              <a:gd name="T120" fmla="*/ 69 w 525"/>
              <a:gd name="T121" fmla="*/ 428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5" h="591">
                <a:moveTo>
                  <a:pt x="518" y="53"/>
                </a:moveTo>
                <a:cubicBezTo>
                  <a:pt x="430" y="53"/>
                  <a:pt x="430" y="53"/>
                  <a:pt x="430" y="53"/>
                </a:cubicBezTo>
                <a:cubicBezTo>
                  <a:pt x="430" y="29"/>
                  <a:pt x="430" y="29"/>
                  <a:pt x="430" y="29"/>
                </a:cubicBezTo>
                <a:cubicBezTo>
                  <a:pt x="430" y="13"/>
                  <a:pt x="417" y="0"/>
                  <a:pt x="402" y="0"/>
                </a:cubicBezTo>
                <a:cubicBezTo>
                  <a:pt x="386" y="0"/>
                  <a:pt x="373" y="13"/>
                  <a:pt x="373" y="29"/>
                </a:cubicBezTo>
                <a:cubicBezTo>
                  <a:pt x="373" y="53"/>
                  <a:pt x="373" y="53"/>
                  <a:pt x="373" y="53"/>
                </a:cubicBezTo>
                <a:cubicBezTo>
                  <a:pt x="151" y="53"/>
                  <a:pt x="151" y="53"/>
                  <a:pt x="151" y="53"/>
                </a:cubicBezTo>
                <a:cubicBezTo>
                  <a:pt x="151" y="29"/>
                  <a:pt x="151" y="29"/>
                  <a:pt x="151" y="29"/>
                </a:cubicBezTo>
                <a:cubicBezTo>
                  <a:pt x="151" y="13"/>
                  <a:pt x="138" y="0"/>
                  <a:pt x="122" y="0"/>
                </a:cubicBezTo>
                <a:cubicBezTo>
                  <a:pt x="106" y="0"/>
                  <a:pt x="93" y="13"/>
                  <a:pt x="93" y="29"/>
                </a:cubicBezTo>
                <a:cubicBezTo>
                  <a:pt x="93" y="53"/>
                  <a:pt x="93" y="53"/>
                  <a:pt x="93" y="53"/>
                </a:cubicBezTo>
                <a:cubicBezTo>
                  <a:pt x="7" y="53"/>
                  <a:pt x="7" y="53"/>
                  <a:pt x="7" y="53"/>
                </a:cubicBezTo>
                <a:cubicBezTo>
                  <a:pt x="3" y="53"/>
                  <a:pt x="0" y="56"/>
                  <a:pt x="0" y="60"/>
                </a:cubicBezTo>
                <a:cubicBezTo>
                  <a:pt x="0" y="584"/>
                  <a:pt x="0" y="584"/>
                  <a:pt x="0" y="584"/>
                </a:cubicBezTo>
                <a:cubicBezTo>
                  <a:pt x="0" y="588"/>
                  <a:pt x="3" y="591"/>
                  <a:pt x="7" y="591"/>
                </a:cubicBezTo>
                <a:cubicBezTo>
                  <a:pt x="518" y="591"/>
                  <a:pt x="518" y="591"/>
                  <a:pt x="518" y="591"/>
                </a:cubicBezTo>
                <a:cubicBezTo>
                  <a:pt x="521" y="591"/>
                  <a:pt x="525" y="588"/>
                  <a:pt x="525" y="584"/>
                </a:cubicBezTo>
                <a:cubicBezTo>
                  <a:pt x="525" y="60"/>
                  <a:pt x="525" y="60"/>
                  <a:pt x="525" y="60"/>
                </a:cubicBezTo>
                <a:cubicBezTo>
                  <a:pt x="525" y="56"/>
                  <a:pt x="521" y="53"/>
                  <a:pt x="518" y="53"/>
                </a:cubicBezTo>
                <a:close/>
                <a:moveTo>
                  <a:pt x="387" y="29"/>
                </a:moveTo>
                <a:cubicBezTo>
                  <a:pt x="387" y="21"/>
                  <a:pt x="393" y="14"/>
                  <a:pt x="402" y="14"/>
                </a:cubicBezTo>
                <a:cubicBezTo>
                  <a:pt x="410" y="14"/>
                  <a:pt x="416" y="21"/>
                  <a:pt x="416" y="29"/>
                </a:cubicBezTo>
                <a:cubicBezTo>
                  <a:pt x="416" y="92"/>
                  <a:pt x="416" y="92"/>
                  <a:pt x="416" y="92"/>
                </a:cubicBezTo>
                <a:cubicBezTo>
                  <a:pt x="416" y="100"/>
                  <a:pt x="410" y="107"/>
                  <a:pt x="402" y="107"/>
                </a:cubicBezTo>
                <a:cubicBezTo>
                  <a:pt x="393" y="107"/>
                  <a:pt x="387" y="100"/>
                  <a:pt x="387" y="92"/>
                </a:cubicBezTo>
                <a:lnTo>
                  <a:pt x="387" y="29"/>
                </a:lnTo>
                <a:close/>
                <a:moveTo>
                  <a:pt x="107" y="29"/>
                </a:moveTo>
                <a:cubicBezTo>
                  <a:pt x="107" y="21"/>
                  <a:pt x="114" y="14"/>
                  <a:pt x="122" y="14"/>
                </a:cubicBezTo>
                <a:cubicBezTo>
                  <a:pt x="130" y="14"/>
                  <a:pt x="137" y="21"/>
                  <a:pt x="137" y="29"/>
                </a:cubicBezTo>
                <a:cubicBezTo>
                  <a:pt x="137" y="92"/>
                  <a:pt x="137" y="92"/>
                  <a:pt x="137" y="92"/>
                </a:cubicBezTo>
                <a:cubicBezTo>
                  <a:pt x="137" y="100"/>
                  <a:pt x="130" y="107"/>
                  <a:pt x="122" y="107"/>
                </a:cubicBezTo>
                <a:cubicBezTo>
                  <a:pt x="114" y="107"/>
                  <a:pt x="107" y="100"/>
                  <a:pt x="107" y="92"/>
                </a:cubicBezTo>
                <a:lnTo>
                  <a:pt x="107" y="29"/>
                </a:lnTo>
                <a:close/>
                <a:moveTo>
                  <a:pt x="511" y="577"/>
                </a:moveTo>
                <a:cubicBezTo>
                  <a:pt x="14" y="577"/>
                  <a:pt x="14" y="577"/>
                  <a:pt x="14" y="577"/>
                </a:cubicBezTo>
                <a:cubicBezTo>
                  <a:pt x="14" y="177"/>
                  <a:pt x="14" y="177"/>
                  <a:pt x="14" y="177"/>
                </a:cubicBezTo>
                <a:cubicBezTo>
                  <a:pt x="511" y="177"/>
                  <a:pt x="511" y="177"/>
                  <a:pt x="511" y="177"/>
                </a:cubicBezTo>
                <a:lnTo>
                  <a:pt x="511" y="577"/>
                </a:lnTo>
                <a:close/>
                <a:moveTo>
                  <a:pt x="511" y="163"/>
                </a:moveTo>
                <a:cubicBezTo>
                  <a:pt x="14" y="163"/>
                  <a:pt x="14" y="163"/>
                  <a:pt x="14" y="163"/>
                </a:cubicBezTo>
                <a:cubicBezTo>
                  <a:pt x="14" y="67"/>
                  <a:pt x="14" y="67"/>
                  <a:pt x="14" y="67"/>
                </a:cubicBezTo>
                <a:cubicBezTo>
                  <a:pt x="93" y="67"/>
                  <a:pt x="93" y="67"/>
                  <a:pt x="93" y="67"/>
                </a:cubicBezTo>
                <a:cubicBezTo>
                  <a:pt x="93" y="92"/>
                  <a:pt x="93" y="92"/>
                  <a:pt x="93" y="92"/>
                </a:cubicBezTo>
                <a:cubicBezTo>
                  <a:pt x="93" y="108"/>
                  <a:pt x="106" y="121"/>
                  <a:pt x="122" y="121"/>
                </a:cubicBezTo>
                <a:cubicBezTo>
                  <a:pt x="138" y="121"/>
                  <a:pt x="151" y="108"/>
                  <a:pt x="151" y="92"/>
                </a:cubicBezTo>
                <a:cubicBezTo>
                  <a:pt x="151" y="67"/>
                  <a:pt x="151" y="67"/>
                  <a:pt x="151" y="67"/>
                </a:cubicBezTo>
                <a:cubicBezTo>
                  <a:pt x="373" y="67"/>
                  <a:pt x="373" y="67"/>
                  <a:pt x="373" y="67"/>
                </a:cubicBezTo>
                <a:cubicBezTo>
                  <a:pt x="373" y="92"/>
                  <a:pt x="373" y="92"/>
                  <a:pt x="373" y="92"/>
                </a:cubicBezTo>
                <a:cubicBezTo>
                  <a:pt x="373" y="108"/>
                  <a:pt x="386" y="121"/>
                  <a:pt x="402" y="121"/>
                </a:cubicBezTo>
                <a:cubicBezTo>
                  <a:pt x="417" y="121"/>
                  <a:pt x="430" y="108"/>
                  <a:pt x="430" y="92"/>
                </a:cubicBezTo>
                <a:cubicBezTo>
                  <a:pt x="430" y="67"/>
                  <a:pt x="430" y="67"/>
                  <a:pt x="430" y="67"/>
                </a:cubicBezTo>
                <a:cubicBezTo>
                  <a:pt x="511" y="67"/>
                  <a:pt x="511" y="67"/>
                  <a:pt x="511" y="67"/>
                </a:cubicBezTo>
                <a:lnTo>
                  <a:pt x="511" y="163"/>
                </a:lnTo>
                <a:close/>
                <a:moveTo>
                  <a:pt x="62" y="521"/>
                </a:moveTo>
                <a:cubicBezTo>
                  <a:pt x="462" y="521"/>
                  <a:pt x="462" y="521"/>
                  <a:pt x="462" y="521"/>
                </a:cubicBezTo>
                <a:cubicBezTo>
                  <a:pt x="466" y="521"/>
                  <a:pt x="469" y="518"/>
                  <a:pt x="469" y="514"/>
                </a:cubicBezTo>
                <a:cubicBezTo>
                  <a:pt x="469" y="241"/>
                  <a:pt x="469" y="241"/>
                  <a:pt x="469" y="241"/>
                </a:cubicBezTo>
                <a:cubicBezTo>
                  <a:pt x="469" y="237"/>
                  <a:pt x="466" y="234"/>
                  <a:pt x="462" y="234"/>
                </a:cubicBezTo>
                <a:cubicBezTo>
                  <a:pt x="62" y="234"/>
                  <a:pt x="62" y="234"/>
                  <a:pt x="62" y="234"/>
                </a:cubicBezTo>
                <a:cubicBezTo>
                  <a:pt x="58" y="234"/>
                  <a:pt x="55" y="237"/>
                  <a:pt x="55" y="241"/>
                </a:cubicBezTo>
                <a:cubicBezTo>
                  <a:pt x="55" y="514"/>
                  <a:pt x="55" y="514"/>
                  <a:pt x="55" y="514"/>
                </a:cubicBezTo>
                <a:cubicBezTo>
                  <a:pt x="55" y="518"/>
                  <a:pt x="58" y="521"/>
                  <a:pt x="62" y="521"/>
                </a:cubicBezTo>
                <a:close/>
                <a:moveTo>
                  <a:pt x="366" y="248"/>
                </a:moveTo>
                <a:cubicBezTo>
                  <a:pt x="455" y="248"/>
                  <a:pt x="455" y="248"/>
                  <a:pt x="455" y="248"/>
                </a:cubicBezTo>
                <a:cubicBezTo>
                  <a:pt x="455" y="325"/>
                  <a:pt x="455" y="325"/>
                  <a:pt x="455" y="325"/>
                </a:cubicBezTo>
                <a:cubicBezTo>
                  <a:pt x="366" y="325"/>
                  <a:pt x="366" y="325"/>
                  <a:pt x="366" y="325"/>
                </a:cubicBezTo>
                <a:lnTo>
                  <a:pt x="366" y="248"/>
                </a:lnTo>
                <a:close/>
                <a:moveTo>
                  <a:pt x="366" y="339"/>
                </a:moveTo>
                <a:cubicBezTo>
                  <a:pt x="455" y="339"/>
                  <a:pt x="455" y="339"/>
                  <a:pt x="455" y="339"/>
                </a:cubicBezTo>
                <a:cubicBezTo>
                  <a:pt x="455" y="414"/>
                  <a:pt x="455" y="414"/>
                  <a:pt x="455" y="414"/>
                </a:cubicBezTo>
                <a:cubicBezTo>
                  <a:pt x="366" y="414"/>
                  <a:pt x="366" y="414"/>
                  <a:pt x="366" y="414"/>
                </a:cubicBezTo>
                <a:lnTo>
                  <a:pt x="366" y="339"/>
                </a:lnTo>
                <a:close/>
                <a:moveTo>
                  <a:pt x="366" y="428"/>
                </a:moveTo>
                <a:cubicBezTo>
                  <a:pt x="455" y="428"/>
                  <a:pt x="455" y="428"/>
                  <a:pt x="455" y="428"/>
                </a:cubicBezTo>
                <a:cubicBezTo>
                  <a:pt x="455" y="507"/>
                  <a:pt x="455" y="507"/>
                  <a:pt x="455" y="507"/>
                </a:cubicBezTo>
                <a:cubicBezTo>
                  <a:pt x="366" y="507"/>
                  <a:pt x="366" y="507"/>
                  <a:pt x="366" y="507"/>
                </a:cubicBezTo>
                <a:lnTo>
                  <a:pt x="366" y="428"/>
                </a:lnTo>
                <a:close/>
                <a:moveTo>
                  <a:pt x="266" y="248"/>
                </a:moveTo>
                <a:cubicBezTo>
                  <a:pt x="352" y="248"/>
                  <a:pt x="352" y="248"/>
                  <a:pt x="352" y="248"/>
                </a:cubicBezTo>
                <a:cubicBezTo>
                  <a:pt x="352" y="325"/>
                  <a:pt x="352" y="325"/>
                  <a:pt x="352" y="325"/>
                </a:cubicBezTo>
                <a:cubicBezTo>
                  <a:pt x="266" y="325"/>
                  <a:pt x="266" y="325"/>
                  <a:pt x="266" y="325"/>
                </a:cubicBezTo>
                <a:lnTo>
                  <a:pt x="266" y="248"/>
                </a:lnTo>
                <a:close/>
                <a:moveTo>
                  <a:pt x="266" y="339"/>
                </a:moveTo>
                <a:cubicBezTo>
                  <a:pt x="352" y="339"/>
                  <a:pt x="352" y="339"/>
                  <a:pt x="352" y="339"/>
                </a:cubicBezTo>
                <a:cubicBezTo>
                  <a:pt x="352" y="414"/>
                  <a:pt x="352" y="414"/>
                  <a:pt x="352" y="414"/>
                </a:cubicBezTo>
                <a:cubicBezTo>
                  <a:pt x="266" y="414"/>
                  <a:pt x="266" y="414"/>
                  <a:pt x="266" y="414"/>
                </a:cubicBezTo>
                <a:lnTo>
                  <a:pt x="266" y="339"/>
                </a:lnTo>
                <a:close/>
                <a:moveTo>
                  <a:pt x="266" y="428"/>
                </a:moveTo>
                <a:cubicBezTo>
                  <a:pt x="352" y="428"/>
                  <a:pt x="352" y="428"/>
                  <a:pt x="352" y="428"/>
                </a:cubicBezTo>
                <a:cubicBezTo>
                  <a:pt x="352" y="507"/>
                  <a:pt x="352" y="507"/>
                  <a:pt x="352" y="507"/>
                </a:cubicBezTo>
                <a:cubicBezTo>
                  <a:pt x="266" y="507"/>
                  <a:pt x="266" y="507"/>
                  <a:pt x="266" y="507"/>
                </a:cubicBezTo>
                <a:lnTo>
                  <a:pt x="266" y="428"/>
                </a:lnTo>
                <a:close/>
                <a:moveTo>
                  <a:pt x="165" y="248"/>
                </a:moveTo>
                <a:cubicBezTo>
                  <a:pt x="252" y="248"/>
                  <a:pt x="252" y="248"/>
                  <a:pt x="252" y="248"/>
                </a:cubicBezTo>
                <a:cubicBezTo>
                  <a:pt x="252" y="325"/>
                  <a:pt x="252" y="325"/>
                  <a:pt x="252" y="325"/>
                </a:cubicBezTo>
                <a:cubicBezTo>
                  <a:pt x="165" y="325"/>
                  <a:pt x="165" y="325"/>
                  <a:pt x="165" y="325"/>
                </a:cubicBezTo>
                <a:lnTo>
                  <a:pt x="165" y="248"/>
                </a:lnTo>
                <a:close/>
                <a:moveTo>
                  <a:pt x="165" y="339"/>
                </a:moveTo>
                <a:cubicBezTo>
                  <a:pt x="252" y="339"/>
                  <a:pt x="252" y="339"/>
                  <a:pt x="252" y="339"/>
                </a:cubicBezTo>
                <a:cubicBezTo>
                  <a:pt x="252" y="414"/>
                  <a:pt x="252" y="414"/>
                  <a:pt x="252" y="414"/>
                </a:cubicBezTo>
                <a:cubicBezTo>
                  <a:pt x="165" y="414"/>
                  <a:pt x="165" y="414"/>
                  <a:pt x="165" y="414"/>
                </a:cubicBezTo>
                <a:lnTo>
                  <a:pt x="165" y="339"/>
                </a:lnTo>
                <a:close/>
                <a:moveTo>
                  <a:pt x="165" y="428"/>
                </a:moveTo>
                <a:cubicBezTo>
                  <a:pt x="252" y="428"/>
                  <a:pt x="252" y="428"/>
                  <a:pt x="252" y="428"/>
                </a:cubicBezTo>
                <a:cubicBezTo>
                  <a:pt x="252" y="507"/>
                  <a:pt x="252" y="507"/>
                  <a:pt x="252" y="507"/>
                </a:cubicBezTo>
                <a:cubicBezTo>
                  <a:pt x="165" y="507"/>
                  <a:pt x="165" y="507"/>
                  <a:pt x="165" y="507"/>
                </a:cubicBezTo>
                <a:lnTo>
                  <a:pt x="165" y="428"/>
                </a:lnTo>
                <a:close/>
                <a:moveTo>
                  <a:pt x="69" y="248"/>
                </a:moveTo>
                <a:cubicBezTo>
                  <a:pt x="151" y="248"/>
                  <a:pt x="151" y="248"/>
                  <a:pt x="151" y="248"/>
                </a:cubicBezTo>
                <a:cubicBezTo>
                  <a:pt x="151" y="325"/>
                  <a:pt x="151" y="325"/>
                  <a:pt x="151" y="325"/>
                </a:cubicBezTo>
                <a:cubicBezTo>
                  <a:pt x="69" y="325"/>
                  <a:pt x="69" y="325"/>
                  <a:pt x="69" y="325"/>
                </a:cubicBezTo>
                <a:lnTo>
                  <a:pt x="69" y="248"/>
                </a:lnTo>
                <a:close/>
                <a:moveTo>
                  <a:pt x="69" y="339"/>
                </a:moveTo>
                <a:cubicBezTo>
                  <a:pt x="151" y="339"/>
                  <a:pt x="151" y="339"/>
                  <a:pt x="151" y="339"/>
                </a:cubicBezTo>
                <a:cubicBezTo>
                  <a:pt x="151" y="414"/>
                  <a:pt x="151" y="414"/>
                  <a:pt x="151" y="414"/>
                </a:cubicBezTo>
                <a:cubicBezTo>
                  <a:pt x="69" y="414"/>
                  <a:pt x="69" y="414"/>
                  <a:pt x="69" y="414"/>
                </a:cubicBezTo>
                <a:lnTo>
                  <a:pt x="69" y="339"/>
                </a:lnTo>
                <a:close/>
                <a:moveTo>
                  <a:pt x="69" y="428"/>
                </a:moveTo>
                <a:cubicBezTo>
                  <a:pt x="151" y="428"/>
                  <a:pt x="151" y="428"/>
                  <a:pt x="151" y="428"/>
                </a:cubicBezTo>
                <a:cubicBezTo>
                  <a:pt x="151" y="507"/>
                  <a:pt x="151" y="507"/>
                  <a:pt x="151" y="507"/>
                </a:cubicBezTo>
                <a:cubicBezTo>
                  <a:pt x="69" y="507"/>
                  <a:pt x="69" y="507"/>
                  <a:pt x="69" y="507"/>
                </a:cubicBezTo>
                <a:lnTo>
                  <a:pt x="69" y="428"/>
                </a:lnTo>
                <a:close/>
              </a:path>
            </a:pathLst>
          </a:custGeom>
          <a:noFill/>
          <a:ln>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4" name="Metin kutusu 143">
            <a:extLst>
              <a:ext uri="{FF2B5EF4-FFF2-40B4-BE49-F238E27FC236}">
                <a16:creationId xmlns:a16="http://schemas.microsoft.com/office/drawing/2014/main" id="{81CF0C27-29A2-444D-95B9-4CC62890CFA5}"/>
              </a:ext>
            </a:extLst>
          </p:cNvPr>
          <p:cNvSpPr txBox="1"/>
          <p:nvPr/>
        </p:nvSpPr>
        <p:spPr>
          <a:xfrm>
            <a:off x="514553" y="4933755"/>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01.01.1990</a:t>
            </a:r>
            <a:endParaRPr lang="en-US" sz="1000" dirty="0">
              <a:solidFill>
                <a:schemeClr val="bg1">
                  <a:lumMod val="85000"/>
                </a:schemeClr>
              </a:solidFill>
            </a:endParaRPr>
          </a:p>
        </p:txBody>
      </p:sp>
      <p:sp>
        <p:nvSpPr>
          <p:cNvPr id="145" name="Metin kutusu 144">
            <a:extLst>
              <a:ext uri="{FF2B5EF4-FFF2-40B4-BE49-F238E27FC236}">
                <a16:creationId xmlns:a16="http://schemas.microsoft.com/office/drawing/2014/main" id="{C68D0DD0-DBD3-47A1-8FE2-2F0F8F96E106}"/>
              </a:ext>
            </a:extLst>
          </p:cNvPr>
          <p:cNvSpPr txBox="1"/>
          <p:nvPr/>
        </p:nvSpPr>
        <p:spPr>
          <a:xfrm>
            <a:off x="514553" y="4787255"/>
            <a:ext cx="1347436" cy="261610"/>
          </a:xfrm>
          <a:prstGeom prst="rect">
            <a:avLst/>
          </a:prstGeom>
          <a:noFill/>
        </p:spPr>
        <p:txBody>
          <a:bodyPr wrap="square" rtlCol="0">
            <a:spAutoFit/>
          </a:bodyPr>
          <a:lstStyle/>
          <a:p>
            <a:r>
              <a:rPr lang="tr-TR" sz="1100" b="1" dirty="0" smtClean="0">
                <a:solidFill>
                  <a:schemeClr val="bg1"/>
                </a:solidFill>
              </a:rPr>
              <a:t>DOĞUM TARİHİ</a:t>
            </a:r>
            <a:endParaRPr lang="en-US" sz="1100" b="1" dirty="0">
              <a:solidFill>
                <a:schemeClr val="bg1"/>
              </a:solidFill>
            </a:endParaRPr>
          </a:p>
        </p:txBody>
      </p:sp>
      <p:sp>
        <p:nvSpPr>
          <p:cNvPr id="146" name="Freeform 242"/>
          <p:cNvSpPr>
            <a:spLocks noChangeAspect="1" noEditPoints="1"/>
          </p:cNvSpPr>
          <p:nvPr/>
        </p:nvSpPr>
        <p:spPr bwMode="auto">
          <a:xfrm>
            <a:off x="332253" y="5338780"/>
            <a:ext cx="144000" cy="133044"/>
          </a:xfrm>
          <a:custGeom>
            <a:avLst/>
            <a:gdLst>
              <a:gd name="T0" fmla="*/ 77 w 77"/>
              <a:gd name="T1" fmla="*/ 15 h 72"/>
              <a:gd name="T2" fmla="*/ 77 w 77"/>
              <a:gd name="T3" fmla="*/ 20 h 72"/>
              <a:gd name="T4" fmla="*/ 72 w 77"/>
              <a:gd name="T5" fmla="*/ 20 h 72"/>
              <a:gd name="T6" fmla="*/ 69 w 77"/>
              <a:gd name="T7" fmla="*/ 23 h 72"/>
              <a:gd name="T8" fmla="*/ 8 w 77"/>
              <a:gd name="T9" fmla="*/ 23 h 72"/>
              <a:gd name="T10" fmla="*/ 5 w 77"/>
              <a:gd name="T11" fmla="*/ 20 h 72"/>
              <a:gd name="T12" fmla="*/ 0 w 77"/>
              <a:gd name="T13" fmla="*/ 20 h 72"/>
              <a:gd name="T14" fmla="*/ 0 w 77"/>
              <a:gd name="T15" fmla="*/ 15 h 72"/>
              <a:gd name="T16" fmla="*/ 38 w 77"/>
              <a:gd name="T17" fmla="*/ 0 h 72"/>
              <a:gd name="T18" fmla="*/ 77 w 77"/>
              <a:gd name="T19" fmla="*/ 15 h 72"/>
              <a:gd name="T20" fmla="*/ 77 w 77"/>
              <a:gd name="T21" fmla="*/ 67 h 72"/>
              <a:gd name="T22" fmla="*/ 77 w 77"/>
              <a:gd name="T23" fmla="*/ 72 h 72"/>
              <a:gd name="T24" fmla="*/ 0 w 77"/>
              <a:gd name="T25" fmla="*/ 72 h 72"/>
              <a:gd name="T26" fmla="*/ 0 w 77"/>
              <a:gd name="T27" fmla="*/ 67 h 72"/>
              <a:gd name="T28" fmla="*/ 3 w 77"/>
              <a:gd name="T29" fmla="*/ 64 h 72"/>
              <a:gd name="T30" fmla="*/ 74 w 77"/>
              <a:gd name="T31" fmla="*/ 64 h 72"/>
              <a:gd name="T32" fmla="*/ 77 w 77"/>
              <a:gd name="T33" fmla="*/ 67 h 72"/>
              <a:gd name="T34" fmla="*/ 20 w 77"/>
              <a:gd name="T35" fmla="*/ 25 h 72"/>
              <a:gd name="T36" fmla="*/ 20 w 77"/>
              <a:gd name="T37" fmla="*/ 56 h 72"/>
              <a:gd name="T38" fmla="*/ 26 w 77"/>
              <a:gd name="T39" fmla="*/ 56 h 72"/>
              <a:gd name="T40" fmla="*/ 26 w 77"/>
              <a:gd name="T41" fmla="*/ 25 h 72"/>
              <a:gd name="T42" fmla="*/ 36 w 77"/>
              <a:gd name="T43" fmla="*/ 25 h 72"/>
              <a:gd name="T44" fmla="*/ 36 w 77"/>
              <a:gd name="T45" fmla="*/ 56 h 72"/>
              <a:gd name="T46" fmla="*/ 41 w 77"/>
              <a:gd name="T47" fmla="*/ 56 h 72"/>
              <a:gd name="T48" fmla="*/ 41 w 77"/>
              <a:gd name="T49" fmla="*/ 25 h 72"/>
              <a:gd name="T50" fmla="*/ 51 w 77"/>
              <a:gd name="T51" fmla="*/ 25 h 72"/>
              <a:gd name="T52" fmla="*/ 51 w 77"/>
              <a:gd name="T53" fmla="*/ 56 h 72"/>
              <a:gd name="T54" fmla="*/ 56 w 77"/>
              <a:gd name="T55" fmla="*/ 56 h 72"/>
              <a:gd name="T56" fmla="*/ 56 w 77"/>
              <a:gd name="T57" fmla="*/ 25 h 72"/>
              <a:gd name="T58" fmla="*/ 67 w 77"/>
              <a:gd name="T59" fmla="*/ 25 h 72"/>
              <a:gd name="T60" fmla="*/ 67 w 77"/>
              <a:gd name="T61" fmla="*/ 56 h 72"/>
              <a:gd name="T62" fmla="*/ 69 w 77"/>
              <a:gd name="T63" fmla="*/ 56 h 72"/>
              <a:gd name="T64" fmla="*/ 72 w 77"/>
              <a:gd name="T65" fmla="*/ 59 h 72"/>
              <a:gd name="T66" fmla="*/ 72 w 77"/>
              <a:gd name="T67" fmla="*/ 61 h 72"/>
              <a:gd name="T68" fmla="*/ 5 w 77"/>
              <a:gd name="T69" fmla="*/ 61 h 72"/>
              <a:gd name="T70" fmla="*/ 5 w 77"/>
              <a:gd name="T71" fmla="*/ 59 h 72"/>
              <a:gd name="T72" fmla="*/ 8 w 77"/>
              <a:gd name="T73" fmla="*/ 56 h 72"/>
              <a:gd name="T74" fmla="*/ 10 w 77"/>
              <a:gd name="T75" fmla="*/ 56 h 72"/>
              <a:gd name="T76" fmla="*/ 10 w 77"/>
              <a:gd name="T77" fmla="*/ 25 h 72"/>
              <a:gd name="T78" fmla="*/ 20 w 77"/>
              <a:gd name="T79" fmla="*/ 25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 h="72">
                <a:moveTo>
                  <a:pt x="77" y="15"/>
                </a:moveTo>
                <a:cubicBezTo>
                  <a:pt x="77" y="20"/>
                  <a:pt x="77" y="20"/>
                  <a:pt x="77" y="20"/>
                </a:cubicBezTo>
                <a:cubicBezTo>
                  <a:pt x="72" y="20"/>
                  <a:pt x="72" y="20"/>
                  <a:pt x="72" y="20"/>
                </a:cubicBezTo>
                <a:cubicBezTo>
                  <a:pt x="72" y="22"/>
                  <a:pt x="71" y="23"/>
                  <a:pt x="69" y="23"/>
                </a:cubicBezTo>
                <a:cubicBezTo>
                  <a:pt x="8" y="23"/>
                  <a:pt x="8" y="23"/>
                  <a:pt x="8" y="23"/>
                </a:cubicBezTo>
                <a:cubicBezTo>
                  <a:pt x="6" y="23"/>
                  <a:pt x="5" y="22"/>
                  <a:pt x="5" y="20"/>
                </a:cubicBezTo>
                <a:cubicBezTo>
                  <a:pt x="0" y="20"/>
                  <a:pt x="0" y="20"/>
                  <a:pt x="0" y="20"/>
                </a:cubicBezTo>
                <a:cubicBezTo>
                  <a:pt x="0" y="15"/>
                  <a:pt x="0" y="15"/>
                  <a:pt x="0" y="15"/>
                </a:cubicBezTo>
                <a:cubicBezTo>
                  <a:pt x="38" y="0"/>
                  <a:pt x="38" y="0"/>
                  <a:pt x="38" y="0"/>
                </a:cubicBezTo>
                <a:lnTo>
                  <a:pt x="77" y="15"/>
                </a:lnTo>
                <a:close/>
                <a:moveTo>
                  <a:pt x="77" y="67"/>
                </a:moveTo>
                <a:cubicBezTo>
                  <a:pt x="77" y="72"/>
                  <a:pt x="77" y="72"/>
                  <a:pt x="77" y="72"/>
                </a:cubicBezTo>
                <a:cubicBezTo>
                  <a:pt x="0" y="72"/>
                  <a:pt x="0" y="72"/>
                  <a:pt x="0" y="72"/>
                </a:cubicBezTo>
                <a:cubicBezTo>
                  <a:pt x="0" y="67"/>
                  <a:pt x="0" y="67"/>
                  <a:pt x="0" y="67"/>
                </a:cubicBezTo>
                <a:cubicBezTo>
                  <a:pt x="0" y="65"/>
                  <a:pt x="1" y="64"/>
                  <a:pt x="3" y="64"/>
                </a:cubicBezTo>
                <a:cubicBezTo>
                  <a:pt x="74" y="64"/>
                  <a:pt x="74" y="64"/>
                  <a:pt x="74" y="64"/>
                </a:cubicBezTo>
                <a:cubicBezTo>
                  <a:pt x="76" y="64"/>
                  <a:pt x="77" y="65"/>
                  <a:pt x="77" y="67"/>
                </a:cubicBezTo>
                <a:close/>
                <a:moveTo>
                  <a:pt x="20" y="25"/>
                </a:moveTo>
                <a:cubicBezTo>
                  <a:pt x="20" y="56"/>
                  <a:pt x="20" y="56"/>
                  <a:pt x="20" y="56"/>
                </a:cubicBezTo>
                <a:cubicBezTo>
                  <a:pt x="26" y="56"/>
                  <a:pt x="26" y="56"/>
                  <a:pt x="26" y="56"/>
                </a:cubicBezTo>
                <a:cubicBezTo>
                  <a:pt x="26" y="25"/>
                  <a:pt x="26" y="25"/>
                  <a:pt x="26" y="25"/>
                </a:cubicBezTo>
                <a:cubicBezTo>
                  <a:pt x="36" y="25"/>
                  <a:pt x="36" y="25"/>
                  <a:pt x="36" y="25"/>
                </a:cubicBezTo>
                <a:cubicBezTo>
                  <a:pt x="36" y="56"/>
                  <a:pt x="36" y="56"/>
                  <a:pt x="36" y="56"/>
                </a:cubicBezTo>
                <a:cubicBezTo>
                  <a:pt x="41" y="56"/>
                  <a:pt x="41" y="56"/>
                  <a:pt x="41" y="56"/>
                </a:cubicBezTo>
                <a:cubicBezTo>
                  <a:pt x="41" y="25"/>
                  <a:pt x="41" y="25"/>
                  <a:pt x="41" y="25"/>
                </a:cubicBezTo>
                <a:cubicBezTo>
                  <a:pt x="51" y="25"/>
                  <a:pt x="51" y="25"/>
                  <a:pt x="51" y="25"/>
                </a:cubicBezTo>
                <a:cubicBezTo>
                  <a:pt x="51" y="56"/>
                  <a:pt x="51" y="56"/>
                  <a:pt x="51" y="56"/>
                </a:cubicBezTo>
                <a:cubicBezTo>
                  <a:pt x="56" y="56"/>
                  <a:pt x="56" y="56"/>
                  <a:pt x="56" y="56"/>
                </a:cubicBezTo>
                <a:cubicBezTo>
                  <a:pt x="56" y="25"/>
                  <a:pt x="56" y="25"/>
                  <a:pt x="56" y="25"/>
                </a:cubicBezTo>
                <a:cubicBezTo>
                  <a:pt x="67" y="25"/>
                  <a:pt x="67" y="25"/>
                  <a:pt x="67" y="25"/>
                </a:cubicBezTo>
                <a:cubicBezTo>
                  <a:pt x="67" y="56"/>
                  <a:pt x="67" y="56"/>
                  <a:pt x="67" y="56"/>
                </a:cubicBezTo>
                <a:cubicBezTo>
                  <a:pt x="69" y="56"/>
                  <a:pt x="69" y="56"/>
                  <a:pt x="69" y="56"/>
                </a:cubicBezTo>
                <a:cubicBezTo>
                  <a:pt x="71" y="56"/>
                  <a:pt x="72" y="57"/>
                  <a:pt x="72" y="59"/>
                </a:cubicBezTo>
                <a:cubicBezTo>
                  <a:pt x="72" y="61"/>
                  <a:pt x="72" y="61"/>
                  <a:pt x="72" y="61"/>
                </a:cubicBezTo>
                <a:cubicBezTo>
                  <a:pt x="5" y="61"/>
                  <a:pt x="5" y="61"/>
                  <a:pt x="5" y="61"/>
                </a:cubicBezTo>
                <a:cubicBezTo>
                  <a:pt x="5" y="59"/>
                  <a:pt x="5" y="59"/>
                  <a:pt x="5" y="59"/>
                </a:cubicBezTo>
                <a:cubicBezTo>
                  <a:pt x="5" y="57"/>
                  <a:pt x="6" y="56"/>
                  <a:pt x="8" y="56"/>
                </a:cubicBezTo>
                <a:cubicBezTo>
                  <a:pt x="10" y="56"/>
                  <a:pt x="10" y="56"/>
                  <a:pt x="10" y="56"/>
                </a:cubicBezTo>
                <a:cubicBezTo>
                  <a:pt x="10" y="25"/>
                  <a:pt x="10" y="25"/>
                  <a:pt x="10" y="25"/>
                </a:cubicBezTo>
                <a:lnTo>
                  <a:pt x="20" y="25"/>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47" name="Metin kutusu 146">
            <a:extLst>
              <a:ext uri="{FF2B5EF4-FFF2-40B4-BE49-F238E27FC236}">
                <a16:creationId xmlns:a16="http://schemas.microsoft.com/office/drawing/2014/main" id="{81CF0C27-29A2-444D-95B9-4CC62890CFA5}"/>
              </a:ext>
            </a:extLst>
          </p:cNvPr>
          <p:cNvSpPr txBox="1"/>
          <p:nvPr/>
        </p:nvSpPr>
        <p:spPr>
          <a:xfrm>
            <a:off x="514553" y="5435891"/>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Bekar</a:t>
            </a:r>
            <a:endParaRPr lang="en-US" sz="1000" dirty="0">
              <a:solidFill>
                <a:schemeClr val="bg1">
                  <a:lumMod val="85000"/>
                </a:schemeClr>
              </a:solidFill>
            </a:endParaRPr>
          </a:p>
        </p:txBody>
      </p:sp>
      <p:sp>
        <p:nvSpPr>
          <p:cNvPr id="148" name="Metin kutusu 147">
            <a:extLst>
              <a:ext uri="{FF2B5EF4-FFF2-40B4-BE49-F238E27FC236}">
                <a16:creationId xmlns:a16="http://schemas.microsoft.com/office/drawing/2014/main" id="{C68D0DD0-DBD3-47A1-8FE2-2F0F8F96E106}"/>
              </a:ext>
            </a:extLst>
          </p:cNvPr>
          <p:cNvSpPr txBox="1"/>
          <p:nvPr/>
        </p:nvSpPr>
        <p:spPr>
          <a:xfrm>
            <a:off x="514553" y="5277961"/>
            <a:ext cx="1347436" cy="261610"/>
          </a:xfrm>
          <a:prstGeom prst="rect">
            <a:avLst/>
          </a:prstGeom>
          <a:noFill/>
        </p:spPr>
        <p:txBody>
          <a:bodyPr wrap="square" rtlCol="0">
            <a:spAutoFit/>
          </a:bodyPr>
          <a:lstStyle/>
          <a:p>
            <a:r>
              <a:rPr lang="tr-TR" sz="1100" b="1" dirty="0" smtClean="0">
                <a:solidFill>
                  <a:schemeClr val="bg1"/>
                </a:solidFill>
              </a:rPr>
              <a:t>MEDENİ DURUMU</a:t>
            </a:r>
            <a:endParaRPr lang="en-US" sz="1100" b="1" dirty="0">
              <a:solidFill>
                <a:schemeClr val="bg1"/>
              </a:solidFill>
            </a:endParaRPr>
          </a:p>
        </p:txBody>
      </p:sp>
      <p:sp>
        <p:nvSpPr>
          <p:cNvPr id="150" name="Metin kutusu 149">
            <a:extLst>
              <a:ext uri="{FF2B5EF4-FFF2-40B4-BE49-F238E27FC236}">
                <a16:creationId xmlns:a16="http://schemas.microsoft.com/office/drawing/2014/main" id="{81CF0C27-29A2-444D-95B9-4CC62890CFA5}"/>
              </a:ext>
            </a:extLst>
          </p:cNvPr>
          <p:cNvSpPr txBox="1"/>
          <p:nvPr/>
        </p:nvSpPr>
        <p:spPr>
          <a:xfrm>
            <a:off x="514553" y="5853174"/>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B2</a:t>
            </a:r>
            <a:endParaRPr lang="en-US" sz="1000" dirty="0">
              <a:solidFill>
                <a:schemeClr val="bg1">
                  <a:lumMod val="85000"/>
                </a:schemeClr>
              </a:solidFill>
            </a:endParaRPr>
          </a:p>
        </p:txBody>
      </p:sp>
      <p:sp>
        <p:nvSpPr>
          <p:cNvPr id="151" name="Metin kutusu 150">
            <a:extLst>
              <a:ext uri="{FF2B5EF4-FFF2-40B4-BE49-F238E27FC236}">
                <a16:creationId xmlns:a16="http://schemas.microsoft.com/office/drawing/2014/main" id="{C68D0DD0-DBD3-47A1-8FE2-2F0F8F96E106}"/>
              </a:ext>
            </a:extLst>
          </p:cNvPr>
          <p:cNvSpPr txBox="1"/>
          <p:nvPr/>
        </p:nvSpPr>
        <p:spPr>
          <a:xfrm>
            <a:off x="514553" y="5695244"/>
            <a:ext cx="1347436" cy="253916"/>
          </a:xfrm>
          <a:prstGeom prst="rect">
            <a:avLst/>
          </a:prstGeom>
          <a:noFill/>
        </p:spPr>
        <p:txBody>
          <a:bodyPr wrap="square" rtlCol="0">
            <a:spAutoFit/>
          </a:bodyPr>
          <a:lstStyle/>
          <a:p>
            <a:r>
              <a:rPr lang="tr-TR" sz="1050" b="1" dirty="0" smtClean="0">
                <a:solidFill>
                  <a:schemeClr val="bg1"/>
                </a:solidFill>
              </a:rPr>
              <a:t>EHLİYET</a:t>
            </a:r>
            <a:endParaRPr lang="en-US" sz="1050" b="1" dirty="0">
              <a:solidFill>
                <a:schemeClr val="bg1"/>
              </a:solidFill>
            </a:endParaRPr>
          </a:p>
        </p:txBody>
      </p:sp>
      <p:sp>
        <p:nvSpPr>
          <p:cNvPr id="152" name="Freeform 241"/>
          <p:cNvSpPr>
            <a:spLocks noChangeAspect="1" noEditPoints="1"/>
          </p:cNvSpPr>
          <p:nvPr/>
        </p:nvSpPr>
        <p:spPr bwMode="auto">
          <a:xfrm>
            <a:off x="329242" y="5765174"/>
            <a:ext cx="144000" cy="112695"/>
          </a:xfrm>
          <a:custGeom>
            <a:avLst/>
            <a:gdLst>
              <a:gd name="T0" fmla="*/ 117 w 117"/>
              <a:gd name="T1" fmla="*/ 71 h 91"/>
              <a:gd name="T2" fmla="*/ 115 w 117"/>
              <a:gd name="T3" fmla="*/ 73 h 91"/>
              <a:gd name="T4" fmla="*/ 110 w 117"/>
              <a:gd name="T5" fmla="*/ 73 h 91"/>
              <a:gd name="T6" fmla="*/ 110 w 117"/>
              <a:gd name="T7" fmla="*/ 80 h 91"/>
              <a:gd name="T8" fmla="*/ 99 w 117"/>
              <a:gd name="T9" fmla="*/ 91 h 91"/>
              <a:gd name="T10" fmla="*/ 88 w 117"/>
              <a:gd name="T11" fmla="*/ 80 h 91"/>
              <a:gd name="T12" fmla="*/ 88 w 117"/>
              <a:gd name="T13" fmla="*/ 73 h 91"/>
              <a:gd name="T14" fmla="*/ 29 w 117"/>
              <a:gd name="T15" fmla="*/ 73 h 91"/>
              <a:gd name="T16" fmla="*/ 29 w 117"/>
              <a:gd name="T17" fmla="*/ 80 h 91"/>
              <a:gd name="T18" fmla="*/ 18 w 117"/>
              <a:gd name="T19" fmla="*/ 91 h 91"/>
              <a:gd name="T20" fmla="*/ 7 w 117"/>
              <a:gd name="T21" fmla="*/ 80 h 91"/>
              <a:gd name="T22" fmla="*/ 7 w 117"/>
              <a:gd name="T23" fmla="*/ 73 h 91"/>
              <a:gd name="T24" fmla="*/ 2 w 117"/>
              <a:gd name="T25" fmla="*/ 73 h 91"/>
              <a:gd name="T26" fmla="*/ 0 w 117"/>
              <a:gd name="T27" fmla="*/ 71 h 91"/>
              <a:gd name="T28" fmla="*/ 0 w 117"/>
              <a:gd name="T29" fmla="*/ 49 h 91"/>
              <a:gd name="T30" fmla="*/ 13 w 117"/>
              <a:gd name="T31" fmla="*/ 37 h 91"/>
              <a:gd name="T32" fmla="*/ 15 w 117"/>
              <a:gd name="T33" fmla="*/ 37 h 91"/>
              <a:gd name="T34" fmla="*/ 21 w 117"/>
              <a:gd name="T35" fmla="*/ 13 h 91"/>
              <a:gd name="T36" fmla="*/ 37 w 117"/>
              <a:gd name="T37" fmla="*/ 0 h 91"/>
              <a:gd name="T38" fmla="*/ 81 w 117"/>
              <a:gd name="T39" fmla="*/ 0 h 91"/>
              <a:gd name="T40" fmla="*/ 97 w 117"/>
              <a:gd name="T41" fmla="*/ 13 h 91"/>
              <a:gd name="T42" fmla="*/ 103 w 117"/>
              <a:gd name="T43" fmla="*/ 37 h 91"/>
              <a:gd name="T44" fmla="*/ 104 w 117"/>
              <a:gd name="T45" fmla="*/ 37 h 91"/>
              <a:gd name="T46" fmla="*/ 117 w 117"/>
              <a:gd name="T47" fmla="*/ 49 h 91"/>
              <a:gd name="T48" fmla="*/ 117 w 117"/>
              <a:gd name="T49" fmla="*/ 71 h 91"/>
              <a:gd name="T50" fmla="*/ 18 w 117"/>
              <a:gd name="T51" fmla="*/ 46 h 91"/>
              <a:gd name="T52" fmla="*/ 9 w 117"/>
              <a:gd name="T53" fmla="*/ 55 h 91"/>
              <a:gd name="T54" fmla="*/ 18 w 117"/>
              <a:gd name="T55" fmla="*/ 64 h 91"/>
              <a:gd name="T56" fmla="*/ 28 w 117"/>
              <a:gd name="T57" fmla="*/ 55 h 91"/>
              <a:gd name="T58" fmla="*/ 18 w 117"/>
              <a:gd name="T59" fmla="*/ 46 h 91"/>
              <a:gd name="T60" fmla="*/ 88 w 117"/>
              <a:gd name="T61" fmla="*/ 37 h 91"/>
              <a:gd name="T62" fmla="*/ 83 w 117"/>
              <a:gd name="T63" fmla="*/ 16 h 91"/>
              <a:gd name="T64" fmla="*/ 81 w 117"/>
              <a:gd name="T65" fmla="*/ 15 h 91"/>
              <a:gd name="T66" fmla="*/ 37 w 117"/>
              <a:gd name="T67" fmla="*/ 15 h 91"/>
              <a:gd name="T68" fmla="*/ 35 w 117"/>
              <a:gd name="T69" fmla="*/ 16 h 91"/>
              <a:gd name="T70" fmla="*/ 30 w 117"/>
              <a:gd name="T71" fmla="*/ 37 h 91"/>
              <a:gd name="T72" fmla="*/ 88 w 117"/>
              <a:gd name="T73" fmla="*/ 37 h 91"/>
              <a:gd name="T74" fmla="*/ 99 w 117"/>
              <a:gd name="T75" fmla="*/ 46 h 91"/>
              <a:gd name="T76" fmla="*/ 90 w 117"/>
              <a:gd name="T77" fmla="*/ 55 h 91"/>
              <a:gd name="T78" fmla="*/ 99 w 117"/>
              <a:gd name="T79" fmla="*/ 64 h 91"/>
              <a:gd name="T80" fmla="*/ 108 w 117"/>
              <a:gd name="T81" fmla="*/ 55 h 91"/>
              <a:gd name="T82" fmla="*/ 99 w 117"/>
              <a:gd name="T83"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7" h="91">
                <a:moveTo>
                  <a:pt x="117" y="71"/>
                </a:moveTo>
                <a:cubicBezTo>
                  <a:pt x="117" y="72"/>
                  <a:pt x="116" y="73"/>
                  <a:pt x="115" y="73"/>
                </a:cubicBezTo>
                <a:cubicBezTo>
                  <a:pt x="110" y="73"/>
                  <a:pt x="110" y="73"/>
                  <a:pt x="110" y="73"/>
                </a:cubicBezTo>
                <a:cubicBezTo>
                  <a:pt x="110" y="80"/>
                  <a:pt x="110" y="80"/>
                  <a:pt x="110" y="80"/>
                </a:cubicBezTo>
                <a:cubicBezTo>
                  <a:pt x="110" y="86"/>
                  <a:pt x="105" y="91"/>
                  <a:pt x="99" y="91"/>
                </a:cubicBezTo>
                <a:cubicBezTo>
                  <a:pt x="93" y="91"/>
                  <a:pt x="88" y="86"/>
                  <a:pt x="88" y="80"/>
                </a:cubicBezTo>
                <a:cubicBezTo>
                  <a:pt x="88" y="73"/>
                  <a:pt x="88" y="73"/>
                  <a:pt x="88" y="73"/>
                </a:cubicBezTo>
                <a:cubicBezTo>
                  <a:pt x="29" y="73"/>
                  <a:pt x="29" y="73"/>
                  <a:pt x="29" y="73"/>
                </a:cubicBezTo>
                <a:cubicBezTo>
                  <a:pt x="29" y="80"/>
                  <a:pt x="29" y="80"/>
                  <a:pt x="29" y="80"/>
                </a:cubicBezTo>
                <a:cubicBezTo>
                  <a:pt x="29" y="86"/>
                  <a:pt x="24" y="91"/>
                  <a:pt x="18" y="91"/>
                </a:cubicBezTo>
                <a:cubicBezTo>
                  <a:pt x="12" y="91"/>
                  <a:pt x="7" y="86"/>
                  <a:pt x="7" y="80"/>
                </a:cubicBezTo>
                <a:cubicBezTo>
                  <a:pt x="7" y="73"/>
                  <a:pt x="7" y="73"/>
                  <a:pt x="7" y="73"/>
                </a:cubicBezTo>
                <a:cubicBezTo>
                  <a:pt x="2" y="73"/>
                  <a:pt x="2" y="73"/>
                  <a:pt x="2" y="73"/>
                </a:cubicBezTo>
                <a:cubicBezTo>
                  <a:pt x="1" y="73"/>
                  <a:pt x="0" y="72"/>
                  <a:pt x="0" y="71"/>
                </a:cubicBezTo>
                <a:cubicBezTo>
                  <a:pt x="0" y="49"/>
                  <a:pt x="0" y="49"/>
                  <a:pt x="0" y="49"/>
                </a:cubicBezTo>
                <a:cubicBezTo>
                  <a:pt x="0" y="42"/>
                  <a:pt x="6" y="37"/>
                  <a:pt x="13" y="37"/>
                </a:cubicBezTo>
                <a:cubicBezTo>
                  <a:pt x="15" y="37"/>
                  <a:pt x="15" y="37"/>
                  <a:pt x="15" y="37"/>
                </a:cubicBezTo>
                <a:cubicBezTo>
                  <a:pt x="21" y="13"/>
                  <a:pt x="21" y="13"/>
                  <a:pt x="21" y="13"/>
                </a:cubicBezTo>
                <a:cubicBezTo>
                  <a:pt x="22" y="5"/>
                  <a:pt x="29" y="0"/>
                  <a:pt x="37" y="0"/>
                </a:cubicBezTo>
                <a:cubicBezTo>
                  <a:pt x="81" y="0"/>
                  <a:pt x="81" y="0"/>
                  <a:pt x="81" y="0"/>
                </a:cubicBezTo>
                <a:cubicBezTo>
                  <a:pt x="88" y="0"/>
                  <a:pt x="95" y="5"/>
                  <a:pt x="97" y="13"/>
                </a:cubicBezTo>
                <a:cubicBezTo>
                  <a:pt x="103" y="37"/>
                  <a:pt x="103" y="37"/>
                  <a:pt x="103" y="37"/>
                </a:cubicBezTo>
                <a:cubicBezTo>
                  <a:pt x="104" y="37"/>
                  <a:pt x="104" y="37"/>
                  <a:pt x="104" y="37"/>
                </a:cubicBezTo>
                <a:cubicBezTo>
                  <a:pt x="111" y="37"/>
                  <a:pt x="117" y="42"/>
                  <a:pt x="117" y="49"/>
                </a:cubicBezTo>
                <a:lnTo>
                  <a:pt x="117" y="71"/>
                </a:lnTo>
                <a:close/>
                <a:moveTo>
                  <a:pt x="18" y="46"/>
                </a:moveTo>
                <a:cubicBezTo>
                  <a:pt x="13" y="46"/>
                  <a:pt x="9" y="50"/>
                  <a:pt x="9" y="55"/>
                </a:cubicBezTo>
                <a:cubicBezTo>
                  <a:pt x="9" y="60"/>
                  <a:pt x="13" y="64"/>
                  <a:pt x="18" y="64"/>
                </a:cubicBezTo>
                <a:cubicBezTo>
                  <a:pt x="23" y="64"/>
                  <a:pt x="28" y="60"/>
                  <a:pt x="28" y="55"/>
                </a:cubicBezTo>
                <a:cubicBezTo>
                  <a:pt x="28" y="50"/>
                  <a:pt x="23" y="46"/>
                  <a:pt x="18" y="46"/>
                </a:cubicBezTo>
                <a:close/>
                <a:moveTo>
                  <a:pt x="88" y="37"/>
                </a:moveTo>
                <a:cubicBezTo>
                  <a:pt x="83" y="16"/>
                  <a:pt x="83" y="16"/>
                  <a:pt x="83" y="16"/>
                </a:cubicBezTo>
                <a:cubicBezTo>
                  <a:pt x="82" y="16"/>
                  <a:pt x="81" y="15"/>
                  <a:pt x="81" y="15"/>
                </a:cubicBezTo>
                <a:cubicBezTo>
                  <a:pt x="37" y="15"/>
                  <a:pt x="37" y="15"/>
                  <a:pt x="37" y="15"/>
                </a:cubicBezTo>
                <a:cubicBezTo>
                  <a:pt x="36" y="15"/>
                  <a:pt x="35" y="16"/>
                  <a:pt x="35" y="16"/>
                </a:cubicBezTo>
                <a:cubicBezTo>
                  <a:pt x="30" y="37"/>
                  <a:pt x="30" y="37"/>
                  <a:pt x="30" y="37"/>
                </a:cubicBezTo>
                <a:lnTo>
                  <a:pt x="88" y="37"/>
                </a:lnTo>
                <a:close/>
                <a:moveTo>
                  <a:pt x="99" y="46"/>
                </a:moveTo>
                <a:cubicBezTo>
                  <a:pt x="94" y="46"/>
                  <a:pt x="90" y="50"/>
                  <a:pt x="90" y="55"/>
                </a:cubicBezTo>
                <a:cubicBezTo>
                  <a:pt x="90" y="60"/>
                  <a:pt x="94" y="64"/>
                  <a:pt x="99" y="64"/>
                </a:cubicBezTo>
                <a:cubicBezTo>
                  <a:pt x="104" y="64"/>
                  <a:pt x="108" y="60"/>
                  <a:pt x="108" y="55"/>
                </a:cubicBezTo>
                <a:cubicBezTo>
                  <a:pt x="108" y="50"/>
                  <a:pt x="104" y="46"/>
                  <a:pt x="99" y="46"/>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6" name="Freeform 139"/>
          <p:cNvSpPr>
            <a:spLocks noChangeAspect="1" noEditPoints="1"/>
          </p:cNvSpPr>
          <p:nvPr/>
        </p:nvSpPr>
        <p:spPr bwMode="auto">
          <a:xfrm>
            <a:off x="2152420" y="5834394"/>
            <a:ext cx="252000" cy="168000"/>
          </a:xfrm>
          <a:custGeom>
            <a:avLst/>
            <a:gdLst>
              <a:gd name="T0" fmla="*/ 90 w 91"/>
              <a:gd name="T1" fmla="*/ 17 h 61"/>
              <a:gd name="T2" fmla="*/ 46 w 91"/>
              <a:gd name="T3" fmla="*/ 31 h 61"/>
              <a:gd name="T4" fmla="*/ 45 w 91"/>
              <a:gd name="T5" fmla="*/ 31 h 61"/>
              <a:gd name="T6" fmla="*/ 45 w 91"/>
              <a:gd name="T7" fmla="*/ 31 h 61"/>
              <a:gd name="T8" fmla="*/ 19 w 91"/>
              <a:gd name="T9" fmla="*/ 22 h 61"/>
              <a:gd name="T10" fmla="*/ 15 w 91"/>
              <a:gd name="T11" fmla="*/ 34 h 61"/>
              <a:gd name="T12" fmla="*/ 18 w 91"/>
              <a:gd name="T13" fmla="*/ 38 h 61"/>
              <a:gd name="T14" fmla="*/ 16 w 91"/>
              <a:gd name="T15" fmla="*/ 42 h 61"/>
              <a:gd name="T16" fmla="*/ 18 w 91"/>
              <a:gd name="T17" fmla="*/ 59 h 61"/>
              <a:gd name="T18" fmla="*/ 17 w 91"/>
              <a:gd name="T19" fmla="*/ 60 h 61"/>
              <a:gd name="T20" fmla="*/ 17 w 91"/>
              <a:gd name="T21" fmla="*/ 61 h 61"/>
              <a:gd name="T22" fmla="*/ 9 w 91"/>
              <a:gd name="T23" fmla="*/ 61 h 61"/>
              <a:gd name="T24" fmla="*/ 8 w 91"/>
              <a:gd name="T25" fmla="*/ 60 h 61"/>
              <a:gd name="T26" fmla="*/ 8 w 91"/>
              <a:gd name="T27" fmla="*/ 59 h 61"/>
              <a:gd name="T28" fmla="*/ 10 w 91"/>
              <a:gd name="T29" fmla="*/ 42 h 61"/>
              <a:gd name="T30" fmla="*/ 8 w 91"/>
              <a:gd name="T31" fmla="*/ 38 h 61"/>
              <a:gd name="T32" fmla="*/ 10 w 91"/>
              <a:gd name="T33" fmla="*/ 34 h 61"/>
              <a:gd name="T34" fmla="*/ 14 w 91"/>
              <a:gd name="T35" fmla="*/ 21 h 61"/>
              <a:gd name="T36" fmla="*/ 1 w 91"/>
              <a:gd name="T37" fmla="*/ 17 h 61"/>
              <a:gd name="T38" fmla="*/ 0 w 91"/>
              <a:gd name="T39" fmla="*/ 16 h 61"/>
              <a:gd name="T40" fmla="*/ 1 w 91"/>
              <a:gd name="T41" fmla="*/ 14 h 61"/>
              <a:gd name="T42" fmla="*/ 45 w 91"/>
              <a:gd name="T43" fmla="*/ 1 h 61"/>
              <a:gd name="T44" fmla="*/ 45 w 91"/>
              <a:gd name="T45" fmla="*/ 0 h 61"/>
              <a:gd name="T46" fmla="*/ 46 w 91"/>
              <a:gd name="T47" fmla="*/ 1 h 61"/>
              <a:gd name="T48" fmla="*/ 90 w 91"/>
              <a:gd name="T49" fmla="*/ 14 h 61"/>
              <a:gd name="T50" fmla="*/ 91 w 91"/>
              <a:gd name="T51" fmla="*/ 16 h 61"/>
              <a:gd name="T52" fmla="*/ 90 w 91"/>
              <a:gd name="T53" fmla="*/ 17 h 61"/>
              <a:gd name="T54" fmla="*/ 71 w 91"/>
              <a:gd name="T55" fmla="*/ 41 h 61"/>
              <a:gd name="T56" fmla="*/ 45 w 91"/>
              <a:gd name="T57" fmla="*/ 51 h 61"/>
              <a:gd name="T58" fmla="*/ 20 w 91"/>
              <a:gd name="T59" fmla="*/ 41 h 61"/>
              <a:gd name="T60" fmla="*/ 21 w 91"/>
              <a:gd name="T61" fmla="*/ 28 h 61"/>
              <a:gd name="T62" fmla="*/ 44 w 91"/>
              <a:gd name="T63" fmla="*/ 35 h 61"/>
              <a:gd name="T64" fmla="*/ 45 w 91"/>
              <a:gd name="T65" fmla="*/ 36 h 61"/>
              <a:gd name="T66" fmla="*/ 47 w 91"/>
              <a:gd name="T67" fmla="*/ 35 h 61"/>
              <a:gd name="T68" fmla="*/ 70 w 91"/>
              <a:gd name="T69" fmla="*/ 28 h 61"/>
              <a:gd name="T70" fmla="*/ 71 w 91"/>
              <a:gd name="T71" fmla="*/ 4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1">
                <a:moveTo>
                  <a:pt x="90" y="17"/>
                </a:moveTo>
                <a:cubicBezTo>
                  <a:pt x="46" y="31"/>
                  <a:pt x="46" y="31"/>
                  <a:pt x="46" y="31"/>
                </a:cubicBezTo>
                <a:cubicBezTo>
                  <a:pt x="45" y="31"/>
                  <a:pt x="45" y="31"/>
                  <a:pt x="45" y="31"/>
                </a:cubicBezTo>
                <a:cubicBezTo>
                  <a:pt x="45" y="31"/>
                  <a:pt x="45" y="31"/>
                  <a:pt x="45" y="31"/>
                </a:cubicBezTo>
                <a:cubicBezTo>
                  <a:pt x="19" y="22"/>
                  <a:pt x="19" y="22"/>
                  <a:pt x="19" y="22"/>
                </a:cubicBezTo>
                <a:cubicBezTo>
                  <a:pt x="17" y="24"/>
                  <a:pt x="16" y="29"/>
                  <a:pt x="15" y="34"/>
                </a:cubicBezTo>
                <a:cubicBezTo>
                  <a:pt x="17" y="35"/>
                  <a:pt x="18" y="36"/>
                  <a:pt x="18" y="38"/>
                </a:cubicBezTo>
                <a:cubicBezTo>
                  <a:pt x="18" y="40"/>
                  <a:pt x="17" y="41"/>
                  <a:pt x="16" y="42"/>
                </a:cubicBezTo>
                <a:cubicBezTo>
                  <a:pt x="18" y="59"/>
                  <a:pt x="18" y="59"/>
                  <a:pt x="18" y="59"/>
                </a:cubicBezTo>
                <a:cubicBezTo>
                  <a:pt x="18" y="60"/>
                  <a:pt x="18" y="60"/>
                  <a:pt x="17" y="60"/>
                </a:cubicBezTo>
                <a:cubicBezTo>
                  <a:pt x="17" y="61"/>
                  <a:pt x="17" y="61"/>
                  <a:pt x="17" y="61"/>
                </a:cubicBezTo>
                <a:cubicBezTo>
                  <a:pt x="9" y="61"/>
                  <a:pt x="9" y="61"/>
                  <a:pt x="9" y="61"/>
                </a:cubicBezTo>
                <a:cubicBezTo>
                  <a:pt x="8" y="60"/>
                  <a:pt x="8" y="60"/>
                  <a:pt x="8" y="60"/>
                </a:cubicBezTo>
                <a:cubicBezTo>
                  <a:pt x="8" y="60"/>
                  <a:pt x="8" y="60"/>
                  <a:pt x="8" y="59"/>
                </a:cubicBezTo>
                <a:cubicBezTo>
                  <a:pt x="10" y="42"/>
                  <a:pt x="10" y="42"/>
                  <a:pt x="10" y="42"/>
                </a:cubicBezTo>
                <a:cubicBezTo>
                  <a:pt x="9" y="41"/>
                  <a:pt x="8" y="40"/>
                  <a:pt x="8" y="38"/>
                </a:cubicBezTo>
                <a:cubicBezTo>
                  <a:pt x="8" y="36"/>
                  <a:pt x="9" y="35"/>
                  <a:pt x="10" y="34"/>
                </a:cubicBezTo>
                <a:cubicBezTo>
                  <a:pt x="11" y="29"/>
                  <a:pt x="12" y="24"/>
                  <a:pt x="14" y="21"/>
                </a:cubicBezTo>
                <a:cubicBezTo>
                  <a:pt x="1" y="17"/>
                  <a:pt x="1" y="17"/>
                  <a:pt x="1" y="17"/>
                </a:cubicBezTo>
                <a:cubicBezTo>
                  <a:pt x="1" y="17"/>
                  <a:pt x="0" y="16"/>
                  <a:pt x="0" y="16"/>
                </a:cubicBezTo>
                <a:cubicBezTo>
                  <a:pt x="0" y="15"/>
                  <a:pt x="1" y="15"/>
                  <a:pt x="1" y="14"/>
                </a:cubicBezTo>
                <a:cubicBezTo>
                  <a:pt x="45" y="1"/>
                  <a:pt x="45" y="1"/>
                  <a:pt x="45" y="1"/>
                </a:cubicBezTo>
                <a:cubicBezTo>
                  <a:pt x="45" y="0"/>
                  <a:pt x="45" y="0"/>
                  <a:pt x="45" y="0"/>
                </a:cubicBezTo>
                <a:cubicBezTo>
                  <a:pt x="46" y="1"/>
                  <a:pt x="46" y="1"/>
                  <a:pt x="46" y="1"/>
                </a:cubicBezTo>
                <a:cubicBezTo>
                  <a:pt x="90" y="14"/>
                  <a:pt x="90" y="14"/>
                  <a:pt x="90" y="14"/>
                </a:cubicBezTo>
                <a:cubicBezTo>
                  <a:pt x="90" y="15"/>
                  <a:pt x="91" y="15"/>
                  <a:pt x="91" y="16"/>
                </a:cubicBezTo>
                <a:cubicBezTo>
                  <a:pt x="91" y="16"/>
                  <a:pt x="90" y="17"/>
                  <a:pt x="90" y="17"/>
                </a:cubicBezTo>
                <a:close/>
                <a:moveTo>
                  <a:pt x="71" y="41"/>
                </a:moveTo>
                <a:cubicBezTo>
                  <a:pt x="71" y="46"/>
                  <a:pt x="59" y="51"/>
                  <a:pt x="45" y="51"/>
                </a:cubicBezTo>
                <a:cubicBezTo>
                  <a:pt x="32" y="51"/>
                  <a:pt x="20" y="46"/>
                  <a:pt x="20" y="41"/>
                </a:cubicBezTo>
                <a:cubicBezTo>
                  <a:pt x="21" y="28"/>
                  <a:pt x="21" y="28"/>
                  <a:pt x="21" y="28"/>
                </a:cubicBezTo>
                <a:cubicBezTo>
                  <a:pt x="44" y="35"/>
                  <a:pt x="44" y="35"/>
                  <a:pt x="44" y="35"/>
                </a:cubicBezTo>
                <a:cubicBezTo>
                  <a:pt x="44" y="36"/>
                  <a:pt x="45" y="36"/>
                  <a:pt x="45" y="36"/>
                </a:cubicBezTo>
                <a:cubicBezTo>
                  <a:pt x="46" y="36"/>
                  <a:pt x="47" y="36"/>
                  <a:pt x="47" y="35"/>
                </a:cubicBezTo>
                <a:cubicBezTo>
                  <a:pt x="70" y="28"/>
                  <a:pt x="70" y="28"/>
                  <a:pt x="70" y="28"/>
                </a:cubicBezTo>
                <a:lnTo>
                  <a:pt x="71" y="41"/>
                </a:lnTo>
                <a:close/>
              </a:path>
            </a:pathLst>
          </a:custGeom>
          <a:solidFill>
            <a:srgbClr val="2F405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7" name="Oval 156"/>
          <p:cNvSpPr>
            <a:spLocks noChangeAspect="1"/>
          </p:cNvSpPr>
          <p:nvPr/>
        </p:nvSpPr>
        <p:spPr>
          <a:xfrm>
            <a:off x="2129133" y="7804446"/>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58" name="Düz Bağlayıcı 157"/>
          <p:cNvCxnSpPr/>
          <p:nvPr/>
        </p:nvCxnSpPr>
        <p:spPr>
          <a:xfrm>
            <a:off x="2264775" y="8166979"/>
            <a:ext cx="445" cy="1224000"/>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59" name="Düz Bağlayıcı 158"/>
          <p:cNvCxnSpPr/>
          <p:nvPr/>
        </p:nvCxnSpPr>
        <p:spPr>
          <a:xfrm>
            <a:off x="2463708" y="8032020"/>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60" name="Metin kutusu 159"/>
          <p:cNvSpPr txBox="1"/>
          <p:nvPr/>
        </p:nvSpPr>
        <p:spPr>
          <a:xfrm>
            <a:off x="2386952" y="7755612"/>
            <a:ext cx="1215269" cy="307777"/>
          </a:xfrm>
          <a:prstGeom prst="rect">
            <a:avLst/>
          </a:prstGeom>
          <a:noFill/>
        </p:spPr>
        <p:txBody>
          <a:bodyPr wrap="none" rtlCol="0">
            <a:spAutoFit/>
          </a:bodyPr>
          <a:lstStyle/>
          <a:p>
            <a:r>
              <a:rPr lang="tr-TR" sz="1400" b="1" dirty="0" smtClean="0"/>
              <a:t>SERTİFİKALAR</a:t>
            </a:r>
            <a:endParaRPr lang="tr-TR" sz="1400" b="1" dirty="0"/>
          </a:p>
        </p:txBody>
      </p:sp>
      <p:sp>
        <p:nvSpPr>
          <p:cNvPr id="161" name="Oval 160"/>
          <p:cNvSpPr>
            <a:spLocks noChangeAspect="1"/>
          </p:cNvSpPr>
          <p:nvPr/>
        </p:nvSpPr>
        <p:spPr>
          <a:xfrm>
            <a:off x="2210998" y="8236813"/>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2" name="Metin kutusu 161"/>
          <p:cNvSpPr txBox="1"/>
          <p:nvPr/>
        </p:nvSpPr>
        <p:spPr>
          <a:xfrm>
            <a:off x="2386952" y="8165986"/>
            <a:ext cx="1196684" cy="230832"/>
          </a:xfrm>
          <a:prstGeom prst="rect">
            <a:avLst/>
          </a:prstGeom>
          <a:noFill/>
        </p:spPr>
        <p:txBody>
          <a:bodyPr wrap="square" rtlCol="0">
            <a:spAutoFit/>
          </a:bodyPr>
          <a:lstStyle/>
          <a:p>
            <a:r>
              <a:rPr lang="tr-TR" sz="900" b="1" dirty="0" smtClean="0">
                <a:solidFill>
                  <a:srgbClr val="2F4050"/>
                </a:solidFill>
              </a:rPr>
              <a:t> 10.2014 (2 Gün)</a:t>
            </a:r>
            <a:endParaRPr lang="tr-TR" sz="900" b="1" dirty="0">
              <a:solidFill>
                <a:srgbClr val="2F4050"/>
              </a:solidFill>
            </a:endParaRPr>
          </a:p>
        </p:txBody>
      </p:sp>
      <p:sp>
        <p:nvSpPr>
          <p:cNvPr id="163" name="Metin kutusu 162">
            <a:extLst>
              <a:ext uri="{FF2B5EF4-FFF2-40B4-BE49-F238E27FC236}">
                <a16:creationId xmlns:a16="http://schemas.microsoft.com/office/drawing/2014/main" id="{7411C398-F42D-4353-8E12-2A2636EE14C8}"/>
              </a:ext>
            </a:extLst>
          </p:cNvPr>
          <p:cNvSpPr txBox="1"/>
          <p:nvPr/>
        </p:nvSpPr>
        <p:spPr>
          <a:xfrm>
            <a:off x="3337161" y="8143545"/>
            <a:ext cx="3179753" cy="261610"/>
          </a:xfrm>
          <a:prstGeom prst="rect">
            <a:avLst/>
          </a:prstGeom>
          <a:noFill/>
        </p:spPr>
        <p:txBody>
          <a:bodyPr wrap="square" rtlCol="0">
            <a:spAutoFit/>
          </a:bodyPr>
          <a:lstStyle/>
          <a:p>
            <a:r>
              <a:rPr lang="tr-TR" sz="1100" b="1" dirty="0" smtClean="0"/>
              <a:t>Proje Yönetimi Sertifikası (PMP)</a:t>
            </a:r>
          </a:p>
        </p:txBody>
      </p:sp>
      <p:sp>
        <p:nvSpPr>
          <p:cNvPr id="164" name="Metin kutusu 163">
            <a:extLst>
              <a:ext uri="{FF2B5EF4-FFF2-40B4-BE49-F238E27FC236}">
                <a16:creationId xmlns:a16="http://schemas.microsoft.com/office/drawing/2014/main" id="{7411C398-F42D-4353-8E12-2A2636EE14C8}"/>
              </a:ext>
            </a:extLst>
          </p:cNvPr>
          <p:cNvSpPr txBox="1"/>
          <p:nvPr/>
        </p:nvSpPr>
        <p:spPr>
          <a:xfrm>
            <a:off x="3343282" y="8339557"/>
            <a:ext cx="3492000" cy="246221"/>
          </a:xfrm>
          <a:prstGeom prst="rect">
            <a:avLst/>
          </a:prstGeom>
          <a:noFill/>
        </p:spPr>
        <p:txBody>
          <a:bodyPr wrap="square" rtlCol="0">
            <a:spAutoFit/>
          </a:bodyPr>
          <a:lstStyle/>
          <a:p>
            <a:r>
              <a:rPr lang="tr-TR" sz="1000" dirty="0" smtClean="0"/>
              <a:t>İstanbul Proje Yönetim Merkezi</a:t>
            </a:r>
          </a:p>
        </p:txBody>
      </p:sp>
      <p:sp>
        <p:nvSpPr>
          <p:cNvPr id="165" name="Oval 164"/>
          <p:cNvSpPr>
            <a:spLocks noChangeAspect="1"/>
          </p:cNvSpPr>
          <p:nvPr/>
        </p:nvSpPr>
        <p:spPr>
          <a:xfrm>
            <a:off x="2210998" y="8714782"/>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6" name="Metin kutusu 165"/>
          <p:cNvSpPr txBox="1"/>
          <p:nvPr/>
        </p:nvSpPr>
        <p:spPr>
          <a:xfrm>
            <a:off x="2386952" y="8663005"/>
            <a:ext cx="1196684" cy="230832"/>
          </a:xfrm>
          <a:prstGeom prst="rect">
            <a:avLst/>
          </a:prstGeom>
          <a:noFill/>
        </p:spPr>
        <p:txBody>
          <a:bodyPr wrap="square" rtlCol="0">
            <a:spAutoFit/>
          </a:bodyPr>
          <a:lstStyle/>
          <a:p>
            <a:r>
              <a:rPr lang="tr-TR" sz="900" b="1" dirty="0" smtClean="0">
                <a:solidFill>
                  <a:srgbClr val="2F4050"/>
                </a:solidFill>
              </a:rPr>
              <a:t>03. 2013 (5 Gün</a:t>
            </a:r>
            <a:endParaRPr lang="tr-TR" sz="900" b="1" dirty="0">
              <a:solidFill>
                <a:srgbClr val="2F4050"/>
              </a:solidFill>
            </a:endParaRPr>
          </a:p>
        </p:txBody>
      </p:sp>
      <p:sp>
        <p:nvSpPr>
          <p:cNvPr id="167" name="Metin kutusu 166">
            <a:extLst>
              <a:ext uri="{FF2B5EF4-FFF2-40B4-BE49-F238E27FC236}">
                <a16:creationId xmlns:a16="http://schemas.microsoft.com/office/drawing/2014/main" id="{7411C398-F42D-4353-8E12-2A2636EE14C8}"/>
              </a:ext>
            </a:extLst>
          </p:cNvPr>
          <p:cNvSpPr txBox="1"/>
          <p:nvPr/>
        </p:nvSpPr>
        <p:spPr>
          <a:xfrm>
            <a:off x="3337161" y="8640564"/>
            <a:ext cx="3179753" cy="261610"/>
          </a:xfrm>
          <a:prstGeom prst="rect">
            <a:avLst/>
          </a:prstGeom>
          <a:noFill/>
        </p:spPr>
        <p:txBody>
          <a:bodyPr wrap="square" rtlCol="0">
            <a:spAutoFit/>
          </a:bodyPr>
          <a:lstStyle/>
          <a:p>
            <a:r>
              <a:rPr lang="tr-TR" sz="1100" b="1" dirty="0" smtClean="0"/>
              <a:t>İleri Düzey Excel Eğitim Sertifikası</a:t>
            </a:r>
          </a:p>
        </p:txBody>
      </p:sp>
      <p:sp>
        <p:nvSpPr>
          <p:cNvPr id="168" name="Metin kutusu 167">
            <a:extLst>
              <a:ext uri="{FF2B5EF4-FFF2-40B4-BE49-F238E27FC236}">
                <a16:creationId xmlns:a16="http://schemas.microsoft.com/office/drawing/2014/main" id="{7411C398-F42D-4353-8E12-2A2636EE14C8}"/>
              </a:ext>
            </a:extLst>
          </p:cNvPr>
          <p:cNvSpPr txBox="1"/>
          <p:nvPr/>
        </p:nvSpPr>
        <p:spPr>
          <a:xfrm>
            <a:off x="3330582" y="8830226"/>
            <a:ext cx="3492000" cy="246221"/>
          </a:xfrm>
          <a:prstGeom prst="rect">
            <a:avLst/>
          </a:prstGeom>
          <a:noFill/>
        </p:spPr>
        <p:txBody>
          <a:bodyPr wrap="square" rtlCol="0">
            <a:spAutoFit/>
          </a:bodyPr>
          <a:lstStyle/>
          <a:p>
            <a:r>
              <a:rPr lang="tr-TR" sz="1000" dirty="0" smtClean="0"/>
              <a:t>Ofis Eğitim Kurum</a:t>
            </a:r>
          </a:p>
        </p:txBody>
      </p:sp>
      <p:sp>
        <p:nvSpPr>
          <p:cNvPr id="169" name="Oval 168"/>
          <p:cNvSpPr>
            <a:spLocks noChangeAspect="1"/>
          </p:cNvSpPr>
          <p:nvPr/>
        </p:nvSpPr>
        <p:spPr>
          <a:xfrm>
            <a:off x="2210998" y="9254514"/>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0" name="Metin kutusu 169"/>
          <p:cNvSpPr txBox="1"/>
          <p:nvPr/>
        </p:nvSpPr>
        <p:spPr>
          <a:xfrm>
            <a:off x="2386952" y="9202737"/>
            <a:ext cx="1196684" cy="230832"/>
          </a:xfrm>
          <a:prstGeom prst="rect">
            <a:avLst/>
          </a:prstGeom>
          <a:noFill/>
        </p:spPr>
        <p:txBody>
          <a:bodyPr wrap="square" rtlCol="0">
            <a:spAutoFit/>
          </a:bodyPr>
          <a:lstStyle/>
          <a:p>
            <a:r>
              <a:rPr lang="tr-TR" sz="900" b="1" dirty="0" smtClean="0">
                <a:solidFill>
                  <a:srgbClr val="2F4050"/>
                </a:solidFill>
              </a:rPr>
              <a:t>06.2012 – 09.2012</a:t>
            </a:r>
            <a:endParaRPr lang="tr-TR" sz="900" b="1" dirty="0">
              <a:solidFill>
                <a:srgbClr val="2F4050"/>
              </a:solidFill>
            </a:endParaRPr>
          </a:p>
        </p:txBody>
      </p:sp>
      <p:sp>
        <p:nvSpPr>
          <p:cNvPr id="171" name="Metin kutusu 170">
            <a:extLst>
              <a:ext uri="{FF2B5EF4-FFF2-40B4-BE49-F238E27FC236}">
                <a16:creationId xmlns:a16="http://schemas.microsoft.com/office/drawing/2014/main" id="{7411C398-F42D-4353-8E12-2A2636EE14C8}"/>
              </a:ext>
            </a:extLst>
          </p:cNvPr>
          <p:cNvSpPr txBox="1"/>
          <p:nvPr/>
        </p:nvSpPr>
        <p:spPr>
          <a:xfrm>
            <a:off x="3337161" y="9180296"/>
            <a:ext cx="3179753" cy="261610"/>
          </a:xfrm>
          <a:prstGeom prst="rect">
            <a:avLst/>
          </a:prstGeom>
          <a:noFill/>
        </p:spPr>
        <p:txBody>
          <a:bodyPr wrap="square" rtlCol="0">
            <a:spAutoFit/>
          </a:bodyPr>
          <a:lstStyle/>
          <a:p>
            <a:r>
              <a:rPr lang="tr-TR" sz="1100" b="1" dirty="0" err="1" smtClean="0"/>
              <a:t>Phyton</a:t>
            </a:r>
            <a:r>
              <a:rPr lang="tr-TR" sz="1100" b="1" dirty="0" smtClean="0"/>
              <a:t> Yazılım Dili Sertifikası</a:t>
            </a:r>
          </a:p>
        </p:txBody>
      </p:sp>
      <p:sp>
        <p:nvSpPr>
          <p:cNvPr id="172" name="Metin kutusu 171">
            <a:extLst>
              <a:ext uri="{FF2B5EF4-FFF2-40B4-BE49-F238E27FC236}">
                <a16:creationId xmlns:a16="http://schemas.microsoft.com/office/drawing/2014/main" id="{7411C398-F42D-4353-8E12-2A2636EE14C8}"/>
              </a:ext>
            </a:extLst>
          </p:cNvPr>
          <p:cNvSpPr txBox="1"/>
          <p:nvPr/>
        </p:nvSpPr>
        <p:spPr>
          <a:xfrm>
            <a:off x="3349632" y="9382658"/>
            <a:ext cx="3492000" cy="246221"/>
          </a:xfrm>
          <a:prstGeom prst="rect">
            <a:avLst/>
          </a:prstGeom>
          <a:noFill/>
        </p:spPr>
        <p:txBody>
          <a:bodyPr wrap="square" rtlCol="0">
            <a:spAutoFit/>
          </a:bodyPr>
          <a:lstStyle/>
          <a:p>
            <a:r>
              <a:rPr lang="tr-TR" sz="1000" dirty="0" smtClean="0"/>
              <a:t>Yazılım Dilleri Okulu</a:t>
            </a:r>
          </a:p>
        </p:txBody>
      </p:sp>
      <p:sp>
        <p:nvSpPr>
          <p:cNvPr id="174" name="Freeform 343"/>
          <p:cNvSpPr>
            <a:spLocks noChangeAspect="1" noEditPoints="1"/>
          </p:cNvSpPr>
          <p:nvPr/>
        </p:nvSpPr>
        <p:spPr bwMode="auto">
          <a:xfrm>
            <a:off x="2203664" y="7856411"/>
            <a:ext cx="144000" cy="169282"/>
          </a:xfrm>
          <a:custGeom>
            <a:avLst/>
            <a:gdLst>
              <a:gd name="T0" fmla="*/ 111 w 111"/>
              <a:gd name="T1" fmla="*/ 46 h 130"/>
              <a:gd name="T2" fmla="*/ 111 w 111"/>
              <a:gd name="T3" fmla="*/ 123 h 130"/>
              <a:gd name="T4" fmla="*/ 104 w 111"/>
              <a:gd name="T5" fmla="*/ 130 h 130"/>
              <a:gd name="T6" fmla="*/ 7 w 111"/>
              <a:gd name="T7" fmla="*/ 130 h 130"/>
              <a:gd name="T8" fmla="*/ 0 w 111"/>
              <a:gd name="T9" fmla="*/ 123 h 130"/>
              <a:gd name="T10" fmla="*/ 0 w 111"/>
              <a:gd name="T11" fmla="*/ 7 h 130"/>
              <a:gd name="T12" fmla="*/ 7 w 111"/>
              <a:gd name="T13" fmla="*/ 0 h 130"/>
              <a:gd name="T14" fmla="*/ 65 w 111"/>
              <a:gd name="T15" fmla="*/ 0 h 130"/>
              <a:gd name="T16" fmla="*/ 65 w 111"/>
              <a:gd name="T17" fmla="*/ 39 h 130"/>
              <a:gd name="T18" fmla="*/ 72 w 111"/>
              <a:gd name="T19" fmla="*/ 46 h 130"/>
              <a:gd name="T20" fmla="*/ 111 w 111"/>
              <a:gd name="T21" fmla="*/ 46 h 130"/>
              <a:gd name="T22" fmla="*/ 83 w 111"/>
              <a:gd name="T23" fmla="*/ 58 h 130"/>
              <a:gd name="T24" fmla="*/ 81 w 111"/>
              <a:gd name="T25" fmla="*/ 56 h 130"/>
              <a:gd name="T26" fmla="*/ 30 w 111"/>
              <a:gd name="T27" fmla="*/ 56 h 130"/>
              <a:gd name="T28" fmla="*/ 28 w 111"/>
              <a:gd name="T29" fmla="*/ 58 h 130"/>
              <a:gd name="T30" fmla="*/ 28 w 111"/>
              <a:gd name="T31" fmla="*/ 63 h 130"/>
              <a:gd name="T32" fmla="*/ 30 w 111"/>
              <a:gd name="T33" fmla="*/ 65 h 130"/>
              <a:gd name="T34" fmla="*/ 81 w 111"/>
              <a:gd name="T35" fmla="*/ 65 h 130"/>
              <a:gd name="T36" fmla="*/ 83 w 111"/>
              <a:gd name="T37" fmla="*/ 63 h 130"/>
              <a:gd name="T38" fmla="*/ 83 w 111"/>
              <a:gd name="T39" fmla="*/ 58 h 130"/>
              <a:gd name="T40" fmla="*/ 83 w 111"/>
              <a:gd name="T41" fmla="*/ 77 h 130"/>
              <a:gd name="T42" fmla="*/ 81 w 111"/>
              <a:gd name="T43" fmla="*/ 74 h 130"/>
              <a:gd name="T44" fmla="*/ 30 w 111"/>
              <a:gd name="T45" fmla="*/ 74 h 130"/>
              <a:gd name="T46" fmla="*/ 28 w 111"/>
              <a:gd name="T47" fmla="*/ 77 h 130"/>
              <a:gd name="T48" fmla="*/ 28 w 111"/>
              <a:gd name="T49" fmla="*/ 81 h 130"/>
              <a:gd name="T50" fmla="*/ 30 w 111"/>
              <a:gd name="T51" fmla="*/ 84 h 130"/>
              <a:gd name="T52" fmla="*/ 81 w 111"/>
              <a:gd name="T53" fmla="*/ 84 h 130"/>
              <a:gd name="T54" fmla="*/ 83 w 111"/>
              <a:gd name="T55" fmla="*/ 81 h 130"/>
              <a:gd name="T56" fmla="*/ 83 w 111"/>
              <a:gd name="T57" fmla="*/ 77 h 130"/>
              <a:gd name="T58" fmla="*/ 83 w 111"/>
              <a:gd name="T59" fmla="*/ 95 h 130"/>
              <a:gd name="T60" fmla="*/ 81 w 111"/>
              <a:gd name="T61" fmla="*/ 93 h 130"/>
              <a:gd name="T62" fmla="*/ 30 w 111"/>
              <a:gd name="T63" fmla="*/ 93 h 130"/>
              <a:gd name="T64" fmla="*/ 28 w 111"/>
              <a:gd name="T65" fmla="*/ 95 h 130"/>
              <a:gd name="T66" fmla="*/ 28 w 111"/>
              <a:gd name="T67" fmla="*/ 100 h 130"/>
              <a:gd name="T68" fmla="*/ 30 w 111"/>
              <a:gd name="T69" fmla="*/ 102 h 130"/>
              <a:gd name="T70" fmla="*/ 81 w 111"/>
              <a:gd name="T71" fmla="*/ 102 h 130"/>
              <a:gd name="T72" fmla="*/ 83 w 111"/>
              <a:gd name="T73" fmla="*/ 100 h 130"/>
              <a:gd name="T74" fmla="*/ 83 w 111"/>
              <a:gd name="T75" fmla="*/ 95 h 130"/>
              <a:gd name="T76" fmla="*/ 108 w 111"/>
              <a:gd name="T77" fmla="*/ 37 h 130"/>
              <a:gd name="T78" fmla="*/ 74 w 111"/>
              <a:gd name="T79" fmla="*/ 37 h 130"/>
              <a:gd name="T80" fmla="*/ 74 w 111"/>
              <a:gd name="T81" fmla="*/ 3 h 130"/>
              <a:gd name="T82" fmla="*/ 77 w 111"/>
              <a:gd name="T83" fmla="*/ 5 h 130"/>
              <a:gd name="T84" fmla="*/ 106 w 111"/>
              <a:gd name="T85" fmla="*/ 34 h 130"/>
              <a:gd name="T86" fmla="*/ 108 w 111"/>
              <a:gd name="T87" fmla="*/ 3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1" h="130">
                <a:moveTo>
                  <a:pt x="111" y="46"/>
                </a:moveTo>
                <a:cubicBezTo>
                  <a:pt x="111" y="123"/>
                  <a:pt x="111" y="123"/>
                  <a:pt x="111" y="123"/>
                </a:cubicBezTo>
                <a:cubicBezTo>
                  <a:pt x="111" y="127"/>
                  <a:pt x="108" y="130"/>
                  <a:pt x="104" y="130"/>
                </a:cubicBezTo>
                <a:cubicBezTo>
                  <a:pt x="7" y="130"/>
                  <a:pt x="7" y="130"/>
                  <a:pt x="7" y="130"/>
                </a:cubicBezTo>
                <a:cubicBezTo>
                  <a:pt x="3" y="130"/>
                  <a:pt x="0" y="127"/>
                  <a:pt x="0" y="123"/>
                </a:cubicBezTo>
                <a:cubicBezTo>
                  <a:pt x="0" y="7"/>
                  <a:pt x="0" y="7"/>
                  <a:pt x="0" y="7"/>
                </a:cubicBezTo>
                <a:cubicBezTo>
                  <a:pt x="0" y="3"/>
                  <a:pt x="3" y="0"/>
                  <a:pt x="7" y="0"/>
                </a:cubicBezTo>
                <a:cubicBezTo>
                  <a:pt x="65" y="0"/>
                  <a:pt x="65" y="0"/>
                  <a:pt x="65" y="0"/>
                </a:cubicBezTo>
                <a:cubicBezTo>
                  <a:pt x="65" y="39"/>
                  <a:pt x="65" y="39"/>
                  <a:pt x="65" y="39"/>
                </a:cubicBezTo>
                <a:cubicBezTo>
                  <a:pt x="65" y="43"/>
                  <a:pt x="68" y="46"/>
                  <a:pt x="72" y="46"/>
                </a:cubicBezTo>
                <a:lnTo>
                  <a:pt x="111" y="46"/>
                </a:lnTo>
                <a:close/>
                <a:moveTo>
                  <a:pt x="83" y="58"/>
                </a:moveTo>
                <a:cubicBezTo>
                  <a:pt x="83" y="57"/>
                  <a:pt x="82" y="56"/>
                  <a:pt x="81" y="56"/>
                </a:cubicBezTo>
                <a:cubicBezTo>
                  <a:pt x="30" y="56"/>
                  <a:pt x="30" y="56"/>
                  <a:pt x="30" y="56"/>
                </a:cubicBezTo>
                <a:cubicBezTo>
                  <a:pt x="29" y="56"/>
                  <a:pt x="28" y="57"/>
                  <a:pt x="28" y="58"/>
                </a:cubicBezTo>
                <a:cubicBezTo>
                  <a:pt x="28" y="63"/>
                  <a:pt x="28" y="63"/>
                  <a:pt x="28" y="63"/>
                </a:cubicBezTo>
                <a:cubicBezTo>
                  <a:pt x="28" y="64"/>
                  <a:pt x="29" y="65"/>
                  <a:pt x="30" y="65"/>
                </a:cubicBezTo>
                <a:cubicBezTo>
                  <a:pt x="81" y="65"/>
                  <a:pt x="81" y="65"/>
                  <a:pt x="81" y="65"/>
                </a:cubicBezTo>
                <a:cubicBezTo>
                  <a:pt x="82" y="65"/>
                  <a:pt x="83" y="64"/>
                  <a:pt x="83" y="63"/>
                </a:cubicBezTo>
                <a:lnTo>
                  <a:pt x="83" y="58"/>
                </a:lnTo>
                <a:close/>
                <a:moveTo>
                  <a:pt x="83" y="77"/>
                </a:moveTo>
                <a:cubicBezTo>
                  <a:pt x="83" y="75"/>
                  <a:pt x="82" y="74"/>
                  <a:pt x="81" y="74"/>
                </a:cubicBezTo>
                <a:cubicBezTo>
                  <a:pt x="30" y="74"/>
                  <a:pt x="30" y="74"/>
                  <a:pt x="30" y="74"/>
                </a:cubicBezTo>
                <a:cubicBezTo>
                  <a:pt x="29" y="74"/>
                  <a:pt x="28" y="75"/>
                  <a:pt x="28" y="77"/>
                </a:cubicBezTo>
                <a:cubicBezTo>
                  <a:pt x="28" y="81"/>
                  <a:pt x="28" y="81"/>
                  <a:pt x="28" y="81"/>
                </a:cubicBezTo>
                <a:cubicBezTo>
                  <a:pt x="28" y="83"/>
                  <a:pt x="29" y="84"/>
                  <a:pt x="30" y="84"/>
                </a:cubicBezTo>
                <a:cubicBezTo>
                  <a:pt x="81" y="84"/>
                  <a:pt x="81" y="84"/>
                  <a:pt x="81" y="84"/>
                </a:cubicBezTo>
                <a:cubicBezTo>
                  <a:pt x="82" y="84"/>
                  <a:pt x="83" y="83"/>
                  <a:pt x="83" y="81"/>
                </a:cubicBezTo>
                <a:lnTo>
                  <a:pt x="83" y="77"/>
                </a:lnTo>
                <a:close/>
                <a:moveTo>
                  <a:pt x="83" y="95"/>
                </a:moveTo>
                <a:cubicBezTo>
                  <a:pt x="83" y="94"/>
                  <a:pt x="82" y="93"/>
                  <a:pt x="81" y="93"/>
                </a:cubicBezTo>
                <a:cubicBezTo>
                  <a:pt x="30" y="93"/>
                  <a:pt x="30" y="93"/>
                  <a:pt x="30" y="93"/>
                </a:cubicBezTo>
                <a:cubicBezTo>
                  <a:pt x="29" y="93"/>
                  <a:pt x="28" y="94"/>
                  <a:pt x="28" y="95"/>
                </a:cubicBezTo>
                <a:cubicBezTo>
                  <a:pt x="28" y="100"/>
                  <a:pt x="28" y="100"/>
                  <a:pt x="28" y="100"/>
                </a:cubicBezTo>
                <a:cubicBezTo>
                  <a:pt x="28" y="101"/>
                  <a:pt x="29" y="102"/>
                  <a:pt x="30" y="102"/>
                </a:cubicBezTo>
                <a:cubicBezTo>
                  <a:pt x="81" y="102"/>
                  <a:pt x="81" y="102"/>
                  <a:pt x="81" y="102"/>
                </a:cubicBezTo>
                <a:cubicBezTo>
                  <a:pt x="82" y="102"/>
                  <a:pt x="83" y="101"/>
                  <a:pt x="83" y="100"/>
                </a:cubicBezTo>
                <a:lnTo>
                  <a:pt x="83" y="95"/>
                </a:lnTo>
                <a:close/>
                <a:moveTo>
                  <a:pt x="108" y="37"/>
                </a:moveTo>
                <a:cubicBezTo>
                  <a:pt x="74" y="37"/>
                  <a:pt x="74" y="37"/>
                  <a:pt x="74" y="37"/>
                </a:cubicBezTo>
                <a:cubicBezTo>
                  <a:pt x="74" y="3"/>
                  <a:pt x="74" y="3"/>
                  <a:pt x="74" y="3"/>
                </a:cubicBezTo>
                <a:cubicBezTo>
                  <a:pt x="75" y="3"/>
                  <a:pt x="76" y="4"/>
                  <a:pt x="77" y="5"/>
                </a:cubicBezTo>
                <a:cubicBezTo>
                  <a:pt x="106" y="34"/>
                  <a:pt x="106" y="34"/>
                  <a:pt x="106" y="34"/>
                </a:cubicBezTo>
                <a:cubicBezTo>
                  <a:pt x="107" y="35"/>
                  <a:pt x="108" y="36"/>
                  <a:pt x="108" y="37"/>
                </a:cubicBezTo>
                <a:close/>
              </a:path>
            </a:pathLst>
          </a:custGeom>
          <a:solidFill>
            <a:srgbClr val="2F4050"/>
          </a:solidFill>
          <a:ln>
            <a:noFill/>
          </a:ln>
          <a:extLst/>
        </p:spPr>
        <p:txBody>
          <a:bodyPr vert="horz" wrap="square" lIns="91440" tIns="45720" rIns="91440" bIns="45720" numCol="1" anchor="t" anchorCtr="0" compatLnSpc="1">
            <a:prstTxWarp prst="textNoShape">
              <a:avLst/>
            </a:prstTxWarp>
          </a:bodyPr>
          <a:lstStyle/>
          <a:p>
            <a:endParaRPr lang="en-US"/>
          </a:p>
        </p:txBody>
      </p:sp>
      <p:cxnSp>
        <p:nvCxnSpPr>
          <p:cNvPr id="175" name="Düz Bağlayıcı 174"/>
          <p:cNvCxnSpPr/>
          <p:nvPr/>
        </p:nvCxnSpPr>
        <p:spPr>
          <a:xfrm>
            <a:off x="343126" y="6590466"/>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6" name="Metin kutusu 175"/>
          <p:cNvSpPr txBox="1"/>
          <p:nvPr/>
        </p:nvSpPr>
        <p:spPr>
          <a:xfrm>
            <a:off x="261530" y="6300761"/>
            <a:ext cx="977832" cy="307777"/>
          </a:xfrm>
          <a:prstGeom prst="rect">
            <a:avLst/>
          </a:prstGeom>
          <a:noFill/>
        </p:spPr>
        <p:txBody>
          <a:bodyPr wrap="none" rtlCol="0">
            <a:spAutoFit/>
          </a:bodyPr>
          <a:lstStyle/>
          <a:p>
            <a:r>
              <a:rPr lang="tr-TR" sz="1400" b="1" dirty="0" smtClean="0">
                <a:solidFill>
                  <a:schemeClr val="bg1"/>
                </a:solidFill>
              </a:rPr>
              <a:t>DİL BİLGİSİ</a:t>
            </a:r>
            <a:endParaRPr lang="tr-TR" sz="1400" b="1" dirty="0">
              <a:solidFill>
                <a:schemeClr val="bg1"/>
              </a:solidFill>
            </a:endParaRPr>
          </a:p>
        </p:txBody>
      </p:sp>
      <p:sp>
        <p:nvSpPr>
          <p:cNvPr id="179" name="Metin kutusu 178">
            <a:extLst>
              <a:ext uri="{FF2B5EF4-FFF2-40B4-BE49-F238E27FC236}">
                <a16:creationId xmlns:a16="http://schemas.microsoft.com/office/drawing/2014/main" id="{C68D0DD0-DBD3-47A1-8FE2-2F0F8F96E106}"/>
              </a:ext>
            </a:extLst>
          </p:cNvPr>
          <p:cNvSpPr txBox="1"/>
          <p:nvPr/>
        </p:nvSpPr>
        <p:spPr>
          <a:xfrm>
            <a:off x="514553" y="6756571"/>
            <a:ext cx="1347436" cy="261610"/>
          </a:xfrm>
          <a:prstGeom prst="rect">
            <a:avLst/>
          </a:prstGeom>
          <a:noFill/>
        </p:spPr>
        <p:txBody>
          <a:bodyPr wrap="square" rtlCol="0">
            <a:spAutoFit/>
          </a:bodyPr>
          <a:lstStyle/>
          <a:p>
            <a:r>
              <a:rPr lang="tr-TR" sz="1100" b="1" dirty="0" smtClean="0">
                <a:solidFill>
                  <a:schemeClr val="bg1"/>
                </a:solidFill>
              </a:rPr>
              <a:t>TÜRKÇE</a:t>
            </a:r>
            <a:endParaRPr lang="en-US" sz="1100" b="1" dirty="0">
              <a:solidFill>
                <a:schemeClr val="bg1"/>
              </a:solidFill>
            </a:endParaRPr>
          </a:p>
        </p:txBody>
      </p:sp>
      <p:sp>
        <p:nvSpPr>
          <p:cNvPr id="180" name="Metin kutusu 179">
            <a:extLst>
              <a:ext uri="{FF2B5EF4-FFF2-40B4-BE49-F238E27FC236}">
                <a16:creationId xmlns:a16="http://schemas.microsoft.com/office/drawing/2014/main" id="{81CF0C27-29A2-444D-95B9-4CC62890CFA5}"/>
              </a:ext>
            </a:extLst>
          </p:cNvPr>
          <p:cNvSpPr txBox="1"/>
          <p:nvPr/>
        </p:nvSpPr>
        <p:spPr>
          <a:xfrm>
            <a:off x="534698" y="6909820"/>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Anadil</a:t>
            </a:r>
            <a:endParaRPr lang="en-US" sz="1000" dirty="0">
              <a:solidFill>
                <a:schemeClr val="bg1">
                  <a:lumMod val="85000"/>
                </a:schemeClr>
              </a:solidFill>
            </a:endParaRPr>
          </a:p>
        </p:txBody>
      </p:sp>
      <p:sp>
        <p:nvSpPr>
          <p:cNvPr id="182" name="Metin kutusu 181">
            <a:extLst>
              <a:ext uri="{FF2B5EF4-FFF2-40B4-BE49-F238E27FC236}">
                <a16:creationId xmlns:a16="http://schemas.microsoft.com/office/drawing/2014/main" id="{C68D0DD0-DBD3-47A1-8FE2-2F0F8F96E106}"/>
              </a:ext>
            </a:extLst>
          </p:cNvPr>
          <p:cNvSpPr txBox="1"/>
          <p:nvPr/>
        </p:nvSpPr>
        <p:spPr>
          <a:xfrm>
            <a:off x="519411" y="7217689"/>
            <a:ext cx="904493" cy="261610"/>
          </a:xfrm>
          <a:prstGeom prst="rect">
            <a:avLst/>
          </a:prstGeom>
          <a:noFill/>
        </p:spPr>
        <p:txBody>
          <a:bodyPr wrap="square" rtlCol="0">
            <a:spAutoFit/>
          </a:bodyPr>
          <a:lstStyle/>
          <a:p>
            <a:r>
              <a:rPr lang="tr-TR" sz="1100" b="1" dirty="0" smtClean="0">
                <a:solidFill>
                  <a:schemeClr val="bg1"/>
                </a:solidFill>
              </a:rPr>
              <a:t>İNGİLİZCE</a:t>
            </a:r>
            <a:endParaRPr lang="en-US" sz="1100" b="1" dirty="0">
              <a:solidFill>
                <a:schemeClr val="bg1"/>
              </a:solidFill>
            </a:endParaRPr>
          </a:p>
        </p:txBody>
      </p:sp>
      <p:sp>
        <p:nvSpPr>
          <p:cNvPr id="183" name="Metin kutusu 182">
            <a:extLst>
              <a:ext uri="{FF2B5EF4-FFF2-40B4-BE49-F238E27FC236}">
                <a16:creationId xmlns:a16="http://schemas.microsoft.com/office/drawing/2014/main" id="{81CF0C27-29A2-444D-95B9-4CC62890CFA5}"/>
              </a:ext>
            </a:extLst>
          </p:cNvPr>
          <p:cNvSpPr txBox="1"/>
          <p:nvPr/>
        </p:nvSpPr>
        <p:spPr>
          <a:xfrm>
            <a:off x="526856" y="737728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smtClean="0">
                <a:solidFill>
                  <a:schemeClr val="bg1">
                    <a:lumMod val="85000"/>
                  </a:schemeClr>
                </a:solidFill>
              </a:rPr>
              <a:t>İleri Seviye</a:t>
            </a:r>
            <a:endParaRPr lang="en-US" sz="1000" dirty="0">
              <a:solidFill>
                <a:schemeClr val="bg1">
                  <a:lumMod val="85000"/>
                </a:schemeClr>
              </a:solidFill>
            </a:endParaRPr>
          </a:p>
        </p:txBody>
      </p:sp>
      <p:sp>
        <p:nvSpPr>
          <p:cNvPr id="186" name="Freeform 270"/>
          <p:cNvSpPr>
            <a:spLocks noChangeAspect="1" noEditPoints="1"/>
          </p:cNvSpPr>
          <p:nvPr/>
        </p:nvSpPr>
        <p:spPr bwMode="auto">
          <a:xfrm>
            <a:off x="329242" y="6833698"/>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0" name="Metin kutusu 99"/>
          <p:cNvSpPr txBox="1"/>
          <p:nvPr/>
        </p:nvSpPr>
        <p:spPr>
          <a:xfrm>
            <a:off x="285883" y="6807239"/>
            <a:ext cx="263214" cy="184666"/>
          </a:xfrm>
          <a:prstGeom prst="rect">
            <a:avLst/>
          </a:prstGeom>
          <a:noFill/>
        </p:spPr>
        <p:txBody>
          <a:bodyPr wrap="none" rtlCol="0">
            <a:spAutoFit/>
          </a:bodyPr>
          <a:lstStyle/>
          <a:p>
            <a:r>
              <a:rPr lang="tr-TR" sz="600" dirty="0" smtClean="0">
                <a:solidFill>
                  <a:schemeClr val="bg1"/>
                </a:solidFill>
              </a:rPr>
              <a:t>TR</a:t>
            </a:r>
            <a:endParaRPr lang="tr-TR" sz="600" dirty="0">
              <a:solidFill>
                <a:schemeClr val="bg1"/>
              </a:solidFill>
            </a:endParaRPr>
          </a:p>
        </p:txBody>
      </p:sp>
      <p:sp>
        <p:nvSpPr>
          <p:cNvPr id="188" name="Freeform 270"/>
          <p:cNvSpPr>
            <a:spLocks noChangeAspect="1" noEditPoints="1"/>
          </p:cNvSpPr>
          <p:nvPr/>
        </p:nvSpPr>
        <p:spPr bwMode="auto">
          <a:xfrm>
            <a:off x="361569" y="7261549"/>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89" name="Metin kutusu 188"/>
          <p:cNvSpPr txBox="1"/>
          <p:nvPr/>
        </p:nvSpPr>
        <p:spPr>
          <a:xfrm>
            <a:off x="307770" y="7229730"/>
            <a:ext cx="271228" cy="184666"/>
          </a:xfrm>
          <a:prstGeom prst="rect">
            <a:avLst/>
          </a:prstGeom>
          <a:noFill/>
        </p:spPr>
        <p:txBody>
          <a:bodyPr wrap="none" rtlCol="0">
            <a:spAutoFit/>
          </a:bodyPr>
          <a:lstStyle/>
          <a:p>
            <a:r>
              <a:rPr lang="tr-TR" sz="600" dirty="0" smtClean="0">
                <a:solidFill>
                  <a:schemeClr val="bg1"/>
                </a:solidFill>
              </a:rPr>
              <a:t>EN</a:t>
            </a:r>
            <a:endParaRPr lang="tr-TR" sz="600" dirty="0">
              <a:solidFill>
                <a:schemeClr val="bg1"/>
              </a:solidFill>
            </a:endParaRPr>
          </a:p>
        </p:txBody>
      </p:sp>
      <p:cxnSp>
        <p:nvCxnSpPr>
          <p:cNvPr id="190" name="Düz Bağlayıcı 189"/>
          <p:cNvCxnSpPr/>
          <p:nvPr/>
        </p:nvCxnSpPr>
        <p:spPr>
          <a:xfrm>
            <a:off x="343126" y="8030488"/>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Metin kutusu 190"/>
          <p:cNvSpPr txBox="1"/>
          <p:nvPr/>
        </p:nvSpPr>
        <p:spPr>
          <a:xfrm>
            <a:off x="261530" y="7740783"/>
            <a:ext cx="1111202" cy="307777"/>
          </a:xfrm>
          <a:prstGeom prst="rect">
            <a:avLst/>
          </a:prstGeom>
          <a:noFill/>
        </p:spPr>
        <p:txBody>
          <a:bodyPr wrap="none" rtlCol="0">
            <a:spAutoFit/>
          </a:bodyPr>
          <a:lstStyle/>
          <a:p>
            <a:r>
              <a:rPr lang="tr-TR" sz="1400" b="1" dirty="0" smtClean="0">
                <a:solidFill>
                  <a:schemeClr val="bg1"/>
                </a:solidFill>
              </a:rPr>
              <a:t>YETENEKLER</a:t>
            </a:r>
            <a:endParaRPr lang="tr-TR" sz="1400" b="1" dirty="0">
              <a:solidFill>
                <a:schemeClr val="bg1"/>
              </a:solidFill>
            </a:endParaRPr>
          </a:p>
        </p:txBody>
      </p:sp>
      <p:sp>
        <p:nvSpPr>
          <p:cNvPr id="192" name="Dikdörtgen 191">
            <a:extLst>
              <a:ext uri="{FF2B5EF4-FFF2-40B4-BE49-F238E27FC236}">
                <a16:creationId xmlns:a16="http://schemas.microsoft.com/office/drawing/2014/main" id="{A7D7378F-A458-4390-AAB2-BF3637E64C02}"/>
              </a:ext>
            </a:extLst>
          </p:cNvPr>
          <p:cNvSpPr/>
          <p:nvPr/>
        </p:nvSpPr>
        <p:spPr>
          <a:xfrm>
            <a:off x="371705" y="8417350"/>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Metin kutusu 192">
            <a:extLst>
              <a:ext uri="{FF2B5EF4-FFF2-40B4-BE49-F238E27FC236}">
                <a16:creationId xmlns:a16="http://schemas.microsoft.com/office/drawing/2014/main" id="{C68D0DD0-DBD3-47A1-8FE2-2F0F8F96E106}"/>
              </a:ext>
            </a:extLst>
          </p:cNvPr>
          <p:cNvSpPr txBox="1"/>
          <p:nvPr/>
        </p:nvSpPr>
        <p:spPr>
          <a:xfrm>
            <a:off x="285882" y="8163274"/>
            <a:ext cx="1539731" cy="261610"/>
          </a:xfrm>
          <a:prstGeom prst="rect">
            <a:avLst/>
          </a:prstGeom>
          <a:noFill/>
        </p:spPr>
        <p:txBody>
          <a:bodyPr wrap="square" rtlCol="0">
            <a:spAutoFit/>
          </a:bodyPr>
          <a:lstStyle/>
          <a:p>
            <a:r>
              <a:rPr lang="tr-TR" sz="1100" b="1" dirty="0" smtClean="0">
                <a:solidFill>
                  <a:schemeClr val="bg1"/>
                </a:solidFill>
              </a:rPr>
              <a:t>MS Office Programları</a:t>
            </a:r>
            <a:endParaRPr lang="en-US" sz="1100" b="1" dirty="0">
              <a:solidFill>
                <a:schemeClr val="bg1"/>
              </a:solidFill>
            </a:endParaRPr>
          </a:p>
        </p:txBody>
      </p:sp>
      <p:sp>
        <p:nvSpPr>
          <p:cNvPr id="194" name="Dikdörtgen 193">
            <a:extLst>
              <a:ext uri="{FF2B5EF4-FFF2-40B4-BE49-F238E27FC236}">
                <a16:creationId xmlns:a16="http://schemas.microsoft.com/office/drawing/2014/main" id="{A7D7378F-A458-4390-AAB2-BF3637E64C02}"/>
              </a:ext>
            </a:extLst>
          </p:cNvPr>
          <p:cNvSpPr/>
          <p:nvPr/>
        </p:nvSpPr>
        <p:spPr>
          <a:xfrm>
            <a:off x="360221" y="8864512"/>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Metin kutusu 194">
            <a:extLst>
              <a:ext uri="{FF2B5EF4-FFF2-40B4-BE49-F238E27FC236}">
                <a16:creationId xmlns:a16="http://schemas.microsoft.com/office/drawing/2014/main" id="{C68D0DD0-DBD3-47A1-8FE2-2F0F8F96E106}"/>
              </a:ext>
            </a:extLst>
          </p:cNvPr>
          <p:cNvSpPr txBox="1"/>
          <p:nvPr/>
        </p:nvSpPr>
        <p:spPr>
          <a:xfrm>
            <a:off x="274399" y="8610436"/>
            <a:ext cx="1347436" cy="261610"/>
          </a:xfrm>
          <a:prstGeom prst="rect">
            <a:avLst/>
          </a:prstGeom>
          <a:noFill/>
        </p:spPr>
        <p:txBody>
          <a:bodyPr wrap="square" rtlCol="0">
            <a:spAutoFit/>
          </a:bodyPr>
          <a:lstStyle/>
          <a:p>
            <a:r>
              <a:rPr lang="tr-TR" sz="1100" b="1" dirty="0" smtClean="0">
                <a:solidFill>
                  <a:schemeClr val="bg1"/>
                </a:solidFill>
              </a:rPr>
              <a:t>Photoshop</a:t>
            </a:r>
            <a:endParaRPr lang="en-US" sz="1100" b="1" dirty="0">
              <a:solidFill>
                <a:schemeClr val="bg1"/>
              </a:solidFill>
            </a:endParaRPr>
          </a:p>
        </p:txBody>
      </p:sp>
      <p:sp>
        <p:nvSpPr>
          <p:cNvPr id="187" name="Dikdörtgen 186"/>
          <p:cNvSpPr/>
          <p:nvPr/>
        </p:nvSpPr>
        <p:spPr>
          <a:xfrm>
            <a:off x="1545431" y="8864512"/>
            <a:ext cx="182790" cy="896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7" name="Dikdörtgen 196">
            <a:extLst>
              <a:ext uri="{FF2B5EF4-FFF2-40B4-BE49-F238E27FC236}">
                <a16:creationId xmlns:a16="http://schemas.microsoft.com/office/drawing/2014/main" id="{A7D7378F-A458-4390-AAB2-BF3637E64C02}"/>
              </a:ext>
            </a:extLst>
          </p:cNvPr>
          <p:cNvSpPr/>
          <p:nvPr/>
        </p:nvSpPr>
        <p:spPr>
          <a:xfrm>
            <a:off x="360221" y="9309391"/>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Metin kutusu 197">
            <a:extLst>
              <a:ext uri="{FF2B5EF4-FFF2-40B4-BE49-F238E27FC236}">
                <a16:creationId xmlns:a16="http://schemas.microsoft.com/office/drawing/2014/main" id="{C68D0DD0-DBD3-47A1-8FE2-2F0F8F96E106}"/>
              </a:ext>
            </a:extLst>
          </p:cNvPr>
          <p:cNvSpPr txBox="1"/>
          <p:nvPr/>
        </p:nvSpPr>
        <p:spPr>
          <a:xfrm>
            <a:off x="274399" y="9055315"/>
            <a:ext cx="1347436" cy="261610"/>
          </a:xfrm>
          <a:prstGeom prst="rect">
            <a:avLst/>
          </a:prstGeom>
          <a:noFill/>
        </p:spPr>
        <p:txBody>
          <a:bodyPr wrap="square" rtlCol="0">
            <a:spAutoFit/>
          </a:bodyPr>
          <a:lstStyle/>
          <a:p>
            <a:r>
              <a:rPr lang="tr-TR" sz="1100" b="1" dirty="0" smtClean="0">
                <a:solidFill>
                  <a:schemeClr val="bg1"/>
                </a:solidFill>
              </a:rPr>
              <a:t>Proje Yönetimi</a:t>
            </a:r>
            <a:endParaRPr lang="en-US" sz="1100" b="1" dirty="0">
              <a:solidFill>
                <a:schemeClr val="bg1"/>
              </a:solidFill>
            </a:endParaRPr>
          </a:p>
        </p:txBody>
      </p:sp>
      <p:sp>
        <p:nvSpPr>
          <p:cNvPr id="199" name="Dikdörtgen 198"/>
          <p:cNvSpPr/>
          <p:nvPr/>
        </p:nvSpPr>
        <p:spPr>
          <a:xfrm>
            <a:off x="1633319" y="9309391"/>
            <a:ext cx="94902" cy="8964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descr="young business man pic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19295" t="3150" r="41138" b="40350"/>
          <a:stretch/>
        </p:blipFill>
        <p:spPr bwMode="auto">
          <a:xfrm>
            <a:off x="450230" y="123711"/>
            <a:ext cx="972000" cy="988904"/>
          </a:xfrm>
          <a:prstGeom prst="ellipse">
            <a:avLst/>
          </a:prstGeom>
          <a:noFill/>
          <a:ln w="28575">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995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94854" y="228601"/>
            <a:ext cx="3946530" cy="369332"/>
          </a:xfrm>
          <a:prstGeom prst="rect">
            <a:avLst/>
          </a:prstGeom>
          <a:noFill/>
        </p:spPr>
        <p:txBody>
          <a:bodyPr wrap="none" rtlCol="0">
            <a:spAutoFit/>
          </a:bodyPr>
          <a:lstStyle/>
          <a:p>
            <a:r>
              <a:rPr lang="tr-TR" b="1" u="sng" dirty="0" smtClean="0"/>
              <a:t>DİKKAT ETMENİZ GEREKEN PRENSİPLER</a:t>
            </a:r>
            <a:endParaRPr lang="tr-TR" b="1" u="sng" dirty="0"/>
          </a:p>
        </p:txBody>
      </p:sp>
      <p:sp>
        <p:nvSpPr>
          <p:cNvPr id="6" name="Metin kutusu 5"/>
          <p:cNvSpPr txBox="1"/>
          <p:nvPr/>
        </p:nvSpPr>
        <p:spPr>
          <a:xfrm>
            <a:off x="394854" y="597933"/>
            <a:ext cx="6089073" cy="9402574"/>
          </a:xfrm>
          <a:prstGeom prst="rect">
            <a:avLst/>
          </a:prstGeom>
          <a:noFill/>
        </p:spPr>
        <p:txBody>
          <a:bodyPr wrap="square" rtlCol="0">
            <a:spAutoFit/>
          </a:bodyPr>
          <a:lstStyle/>
          <a:p>
            <a:pPr marL="342900" indent="-342900">
              <a:spcAft>
                <a:spcPts val="600"/>
              </a:spcAft>
              <a:buAutoNum type="arabicPeriod"/>
            </a:pPr>
            <a:r>
              <a:rPr lang="tr-TR" dirty="0" smtClean="0"/>
              <a:t>LÜTFEN BU TALİMATLARI OKUYARAK CV’NİZİ HAZIRLAYIN!</a:t>
            </a:r>
          </a:p>
          <a:p>
            <a:pPr marL="342900" indent="-342900">
              <a:spcAft>
                <a:spcPts val="600"/>
              </a:spcAft>
              <a:buAutoNum type="arabicPeriod"/>
            </a:pPr>
            <a:r>
              <a:rPr lang="tr-TR" dirty="0" smtClean="0"/>
              <a:t>İkonları büyütüp küçültürken yapısını bozmayın, bunu yapabilmek için en boy oranını kilitleyin (BİÇİM-&gt;BOYUT-&gt;En boy oranını </a:t>
            </a:r>
            <a:r>
              <a:rPr lang="tr-TR" dirty="0" err="1" smtClean="0"/>
              <a:t>kilitleyi</a:t>
            </a:r>
            <a:r>
              <a:rPr lang="tr-TR" dirty="0" smtClean="0"/>
              <a:t> tıkla!)</a:t>
            </a:r>
          </a:p>
          <a:p>
            <a:pPr marL="342900" indent="-342900">
              <a:spcAft>
                <a:spcPts val="600"/>
              </a:spcAft>
              <a:buAutoNum type="arabicPeriod"/>
            </a:pPr>
            <a:r>
              <a:rPr lang="tr-TR" dirty="0" smtClean="0"/>
              <a:t>Fotoğrafınızın köşesinden tutarak büyültüp küçültün, aksi halde şekli bozulur</a:t>
            </a:r>
          </a:p>
          <a:p>
            <a:pPr marL="342900" indent="-342900">
              <a:spcAft>
                <a:spcPts val="600"/>
              </a:spcAft>
              <a:buAutoNum type="arabicPeriod"/>
            </a:pPr>
            <a:r>
              <a:rPr lang="tr-TR" dirty="0" smtClean="0"/>
              <a:t>Aynı formatta gidebilmek için yazı boyutları ve yazı tiplerine çok dikkat edin! Bu </a:t>
            </a:r>
            <a:r>
              <a:rPr lang="tr-TR" dirty="0" err="1" smtClean="0"/>
              <a:t>CV’de</a:t>
            </a:r>
            <a:r>
              <a:rPr lang="tr-TR" dirty="0" smtClean="0"/>
              <a:t> </a:t>
            </a:r>
            <a:r>
              <a:rPr lang="tr-TR" dirty="0" err="1" smtClean="0"/>
              <a:t>calibri</a:t>
            </a:r>
            <a:r>
              <a:rPr lang="tr-TR" dirty="0" smtClean="0"/>
              <a:t> kullanıldı. Bu yazı tipinden başka bir format göze batabilir. Aynı şekilde yazı boyutu 10,5 olarak seçildi. Aynı koşullarda olanlar aynı yazı boyutunda kullanılması gerekli. Yani bir yerde büyük olan, diğer yerde küçük olmamalı.</a:t>
            </a:r>
          </a:p>
          <a:p>
            <a:pPr marL="342900" indent="-342900">
              <a:spcAft>
                <a:spcPts val="600"/>
              </a:spcAft>
              <a:buAutoNum type="arabicPeriod"/>
            </a:pPr>
            <a:r>
              <a:rPr lang="tr-TR" dirty="0" smtClean="0"/>
              <a:t>Yazıların </a:t>
            </a:r>
            <a:r>
              <a:rPr lang="tr-TR" dirty="0" err="1" smtClean="0"/>
              <a:t>hizalı</a:t>
            </a:r>
            <a:r>
              <a:rPr lang="tr-TR" dirty="0" smtClean="0"/>
              <a:t> olması çok çok önemli. Eğer sola yaslı bir şekilde olması gerekiyorsa hepsi sola ip gibi </a:t>
            </a:r>
            <a:r>
              <a:rPr lang="tr-TR" dirty="0" err="1" smtClean="0"/>
              <a:t>yazlanması</a:t>
            </a:r>
            <a:r>
              <a:rPr lang="tr-TR" dirty="0" smtClean="0"/>
              <a:t> gerekli. Bunu yapabilmenin yolu da yaslanmasını istediğiniz yazıların hepsini seçip BİÇİM -&gt; HİZALA -&gt; Sola Hizala!</a:t>
            </a:r>
          </a:p>
          <a:p>
            <a:pPr marL="342900" indent="-342900">
              <a:spcAft>
                <a:spcPts val="600"/>
              </a:spcAft>
              <a:buAutoNum type="arabicPeriod"/>
            </a:pPr>
            <a:r>
              <a:rPr lang="tr-TR" dirty="0" smtClean="0"/>
              <a:t>Yazıların aralarındaki boşlukların da doğru dağılıyor olması gerekli. Bunu da yine </a:t>
            </a:r>
            <a:r>
              <a:rPr lang="tr-TR" dirty="0"/>
              <a:t>BİÇİM -&gt; HİZALA -&gt; </a:t>
            </a:r>
            <a:r>
              <a:rPr lang="tr-TR" dirty="0" smtClean="0"/>
              <a:t>Dikey Olarak Dağıt diyerek yapabilirsiniz!</a:t>
            </a:r>
          </a:p>
          <a:p>
            <a:pPr marL="342900" indent="-342900">
              <a:spcAft>
                <a:spcPts val="600"/>
              </a:spcAft>
              <a:buAutoNum type="arabicPeriod"/>
            </a:pPr>
            <a:r>
              <a:rPr lang="tr-TR" dirty="0" smtClean="0"/>
              <a:t>Ayrıca işinize yarar diyerek bazı ikonları da aşağıya ekliyorum. Olur da ihtiyacınız olursa mümkün olduğunca benzer formatta ve birebir aynı renkteki ikonları kullanın.</a:t>
            </a:r>
          </a:p>
          <a:p>
            <a:pPr marL="342900" indent="-342900">
              <a:spcAft>
                <a:spcPts val="600"/>
              </a:spcAft>
              <a:buAutoNum type="arabicPeriod"/>
            </a:pPr>
            <a:endParaRPr lang="tr-TR" dirty="0"/>
          </a:p>
          <a:p>
            <a:pPr marL="342900" indent="-342900">
              <a:spcAft>
                <a:spcPts val="600"/>
              </a:spcAft>
              <a:buAutoNum type="arabicPeriod"/>
            </a:pPr>
            <a:endParaRPr lang="tr-TR" dirty="0" smtClean="0"/>
          </a:p>
          <a:p>
            <a:pPr marL="342900" indent="-342900">
              <a:spcAft>
                <a:spcPts val="600"/>
              </a:spcAft>
              <a:buAutoNum type="arabicPeriod"/>
            </a:pPr>
            <a:endParaRPr lang="tr-TR" dirty="0"/>
          </a:p>
          <a:p>
            <a:pPr marL="342900" indent="-342900">
              <a:spcAft>
                <a:spcPts val="600"/>
              </a:spcAft>
              <a:buAutoNum type="arabicPeriod"/>
            </a:pPr>
            <a:r>
              <a:rPr lang="tr-TR" b="1" dirty="0" smtClean="0"/>
              <a:t>Bu sayfayı silmeyi unutmayın</a:t>
            </a:r>
            <a:r>
              <a:rPr lang="tr-TR" dirty="0" smtClean="0"/>
              <a:t>! Ayrıca, </a:t>
            </a:r>
            <a:r>
              <a:rPr lang="tr-TR" dirty="0" err="1" smtClean="0"/>
              <a:t>CV’nizi</a:t>
            </a:r>
            <a:r>
              <a:rPr lang="tr-TR" dirty="0" smtClean="0"/>
              <a:t> her zaman </a:t>
            </a:r>
            <a:r>
              <a:rPr lang="tr-TR" b="1" dirty="0" smtClean="0"/>
              <a:t>PDF</a:t>
            </a:r>
            <a:r>
              <a:rPr lang="tr-TR" dirty="0" smtClean="0"/>
              <a:t> olarak kaydedip iletin! Başarılar dileriz.</a:t>
            </a:r>
          </a:p>
          <a:p>
            <a:pPr>
              <a:spcAft>
                <a:spcPts val="600"/>
              </a:spcAft>
            </a:pPr>
            <a:endParaRPr lang="tr-TR" dirty="0"/>
          </a:p>
          <a:p>
            <a:pPr>
              <a:spcAft>
                <a:spcPts val="600"/>
              </a:spcAft>
            </a:pPr>
            <a:r>
              <a:rPr lang="tr-TR" sz="2000" b="1" dirty="0" err="1" smtClean="0"/>
              <a:t>Bi’Başka</a:t>
            </a:r>
            <a:r>
              <a:rPr lang="tr-TR" sz="2000" b="1" dirty="0"/>
              <a:t> </a:t>
            </a:r>
            <a:r>
              <a:rPr lang="tr-TR" sz="2000" b="1" dirty="0" smtClean="0"/>
              <a:t>Yakalılar Team</a:t>
            </a:r>
            <a:endParaRPr lang="tr-TR" sz="2000" b="1" dirty="0"/>
          </a:p>
        </p:txBody>
      </p:sp>
      <p:sp>
        <p:nvSpPr>
          <p:cNvPr id="4" name="Freeform 22"/>
          <p:cNvSpPr>
            <a:spLocks noChangeAspect="1" noEditPoints="1"/>
          </p:cNvSpPr>
          <p:nvPr/>
        </p:nvSpPr>
        <p:spPr bwMode="auto">
          <a:xfrm>
            <a:off x="943080" y="7340171"/>
            <a:ext cx="339237" cy="324000"/>
          </a:xfrm>
          <a:custGeom>
            <a:avLst/>
            <a:gdLst>
              <a:gd name="T0" fmla="*/ 7 w 528"/>
              <a:gd name="T1" fmla="*/ 504 h 504"/>
              <a:gd name="T2" fmla="*/ 120 w 528"/>
              <a:gd name="T3" fmla="*/ 504 h 504"/>
              <a:gd name="T4" fmla="*/ 120 w 528"/>
              <a:gd name="T5" fmla="*/ 165 h 504"/>
              <a:gd name="T6" fmla="*/ 7 w 528"/>
              <a:gd name="T7" fmla="*/ 165 h 504"/>
              <a:gd name="T8" fmla="*/ 7 w 528"/>
              <a:gd name="T9" fmla="*/ 504 h 504"/>
              <a:gd name="T10" fmla="*/ 398 w 528"/>
              <a:gd name="T11" fmla="*/ 158 h 504"/>
              <a:gd name="T12" fmla="*/ 295 w 528"/>
              <a:gd name="T13" fmla="*/ 215 h 504"/>
              <a:gd name="T14" fmla="*/ 295 w 528"/>
              <a:gd name="T15" fmla="*/ 165 h 504"/>
              <a:gd name="T16" fmla="*/ 182 w 528"/>
              <a:gd name="T17" fmla="*/ 165 h 504"/>
              <a:gd name="T18" fmla="*/ 182 w 528"/>
              <a:gd name="T19" fmla="*/ 504 h 504"/>
              <a:gd name="T20" fmla="*/ 295 w 528"/>
              <a:gd name="T21" fmla="*/ 504 h 504"/>
              <a:gd name="T22" fmla="*/ 295 w 528"/>
              <a:gd name="T23" fmla="*/ 315 h 504"/>
              <a:gd name="T24" fmla="*/ 300 w 528"/>
              <a:gd name="T25" fmla="*/ 288 h 504"/>
              <a:gd name="T26" fmla="*/ 357 w 528"/>
              <a:gd name="T27" fmla="*/ 245 h 504"/>
              <a:gd name="T28" fmla="*/ 415 w 528"/>
              <a:gd name="T29" fmla="*/ 322 h 504"/>
              <a:gd name="T30" fmla="*/ 415 w 528"/>
              <a:gd name="T31" fmla="*/ 504 h 504"/>
              <a:gd name="T32" fmla="*/ 528 w 528"/>
              <a:gd name="T33" fmla="*/ 504 h 504"/>
              <a:gd name="T34" fmla="*/ 528 w 528"/>
              <a:gd name="T35" fmla="*/ 310 h 504"/>
              <a:gd name="T36" fmla="*/ 398 w 528"/>
              <a:gd name="T37" fmla="*/ 158 h 504"/>
              <a:gd name="T38" fmla="*/ 65 w 528"/>
              <a:gd name="T39" fmla="*/ 0 h 504"/>
              <a:gd name="T40" fmla="*/ 0 w 528"/>
              <a:gd name="T41" fmla="*/ 60 h 504"/>
              <a:gd name="T42" fmla="*/ 63 w 528"/>
              <a:gd name="T43" fmla="*/ 118 h 504"/>
              <a:gd name="T44" fmla="*/ 128 w 528"/>
              <a:gd name="T45" fmla="*/ 60 h 504"/>
              <a:gd name="T46" fmla="*/ 65 w 528"/>
              <a:gd name="T47"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28" h="504">
                <a:moveTo>
                  <a:pt x="7" y="504"/>
                </a:moveTo>
                <a:cubicBezTo>
                  <a:pt x="120" y="504"/>
                  <a:pt x="120" y="504"/>
                  <a:pt x="120" y="504"/>
                </a:cubicBezTo>
                <a:cubicBezTo>
                  <a:pt x="120" y="165"/>
                  <a:pt x="120" y="165"/>
                  <a:pt x="120" y="165"/>
                </a:cubicBezTo>
                <a:cubicBezTo>
                  <a:pt x="7" y="165"/>
                  <a:pt x="7" y="165"/>
                  <a:pt x="7" y="165"/>
                </a:cubicBezTo>
                <a:cubicBezTo>
                  <a:pt x="7" y="504"/>
                  <a:pt x="7" y="504"/>
                  <a:pt x="7" y="504"/>
                </a:cubicBezTo>
                <a:close/>
                <a:moveTo>
                  <a:pt x="398" y="158"/>
                </a:moveTo>
                <a:cubicBezTo>
                  <a:pt x="335" y="158"/>
                  <a:pt x="310" y="190"/>
                  <a:pt x="295" y="215"/>
                </a:cubicBezTo>
                <a:cubicBezTo>
                  <a:pt x="295" y="165"/>
                  <a:pt x="295" y="165"/>
                  <a:pt x="295" y="165"/>
                </a:cubicBezTo>
                <a:cubicBezTo>
                  <a:pt x="182" y="165"/>
                  <a:pt x="182" y="165"/>
                  <a:pt x="182" y="165"/>
                </a:cubicBezTo>
                <a:cubicBezTo>
                  <a:pt x="184" y="198"/>
                  <a:pt x="182" y="504"/>
                  <a:pt x="182" y="504"/>
                </a:cubicBezTo>
                <a:cubicBezTo>
                  <a:pt x="295" y="504"/>
                  <a:pt x="295" y="504"/>
                  <a:pt x="295" y="504"/>
                </a:cubicBezTo>
                <a:cubicBezTo>
                  <a:pt x="295" y="315"/>
                  <a:pt x="295" y="315"/>
                  <a:pt x="295" y="315"/>
                </a:cubicBezTo>
                <a:cubicBezTo>
                  <a:pt x="295" y="305"/>
                  <a:pt x="295" y="295"/>
                  <a:pt x="300" y="288"/>
                </a:cubicBezTo>
                <a:cubicBezTo>
                  <a:pt x="307" y="268"/>
                  <a:pt x="325" y="245"/>
                  <a:pt x="357" y="245"/>
                </a:cubicBezTo>
                <a:cubicBezTo>
                  <a:pt x="398" y="245"/>
                  <a:pt x="415" y="278"/>
                  <a:pt x="415" y="322"/>
                </a:cubicBezTo>
                <a:cubicBezTo>
                  <a:pt x="415" y="504"/>
                  <a:pt x="415" y="504"/>
                  <a:pt x="415" y="504"/>
                </a:cubicBezTo>
                <a:cubicBezTo>
                  <a:pt x="528" y="504"/>
                  <a:pt x="528" y="504"/>
                  <a:pt x="528" y="504"/>
                </a:cubicBezTo>
                <a:cubicBezTo>
                  <a:pt x="528" y="310"/>
                  <a:pt x="528" y="310"/>
                  <a:pt x="528" y="310"/>
                </a:cubicBezTo>
                <a:cubicBezTo>
                  <a:pt x="528" y="205"/>
                  <a:pt x="473" y="158"/>
                  <a:pt x="398" y="158"/>
                </a:cubicBezTo>
                <a:close/>
                <a:moveTo>
                  <a:pt x="65" y="0"/>
                </a:moveTo>
                <a:cubicBezTo>
                  <a:pt x="25" y="0"/>
                  <a:pt x="0" y="28"/>
                  <a:pt x="0" y="60"/>
                </a:cubicBezTo>
                <a:cubicBezTo>
                  <a:pt x="0" y="93"/>
                  <a:pt x="25" y="118"/>
                  <a:pt x="63" y="118"/>
                </a:cubicBezTo>
                <a:cubicBezTo>
                  <a:pt x="103" y="118"/>
                  <a:pt x="128" y="93"/>
                  <a:pt x="128" y="60"/>
                </a:cubicBezTo>
                <a:cubicBezTo>
                  <a:pt x="128" y="28"/>
                  <a:pt x="103" y="0"/>
                  <a:pt x="65" y="0"/>
                </a:cubicBezTo>
                <a:close/>
              </a:path>
            </a:pathLst>
          </a:custGeom>
          <a:solidFill>
            <a:srgbClr val="8497B0"/>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110"/>
          <p:cNvSpPr>
            <a:spLocks noChangeAspect="1" noEditPoints="1"/>
          </p:cNvSpPr>
          <p:nvPr/>
        </p:nvSpPr>
        <p:spPr bwMode="auto">
          <a:xfrm>
            <a:off x="1732303" y="7332955"/>
            <a:ext cx="322317" cy="324000"/>
          </a:xfrm>
          <a:custGeom>
            <a:avLst/>
            <a:gdLst>
              <a:gd name="T0" fmla="*/ 154 w 162"/>
              <a:gd name="T1" fmla="*/ 139 h 162"/>
              <a:gd name="T2" fmla="*/ 139 w 162"/>
              <a:gd name="T3" fmla="*/ 154 h 162"/>
              <a:gd name="T4" fmla="*/ 119 w 162"/>
              <a:gd name="T5" fmla="*/ 162 h 162"/>
              <a:gd name="T6" fmla="*/ 99 w 162"/>
              <a:gd name="T7" fmla="*/ 154 h 162"/>
              <a:gd name="T8" fmla="*/ 79 w 162"/>
              <a:gd name="T9" fmla="*/ 133 h 162"/>
              <a:gd name="T10" fmla="*/ 70 w 162"/>
              <a:gd name="T11" fmla="*/ 113 h 162"/>
              <a:gd name="T12" fmla="*/ 79 w 162"/>
              <a:gd name="T13" fmla="*/ 92 h 162"/>
              <a:gd name="T14" fmla="*/ 70 w 162"/>
              <a:gd name="T15" fmla="*/ 83 h 162"/>
              <a:gd name="T16" fmla="*/ 50 w 162"/>
              <a:gd name="T17" fmla="*/ 92 h 162"/>
              <a:gd name="T18" fmla="*/ 29 w 162"/>
              <a:gd name="T19" fmla="*/ 84 h 162"/>
              <a:gd name="T20" fmla="*/ 9 w 162"/>
              <a:gd name="T21" fmla="*/ 63 h 162"/>
              <a:gd name="T22" fmla="*/ 0 w 162"/>
              <a:gd name="T23" fmla="*/ 43 h 162"/>
              <a:gd name="T24" fmla="*/ 9 w 162"/>
              <a:gd name="T25" fmla="*/ 23 h 162"/>
              <a:gd name="T26" fmla="*/ 23 w 162"/>
              <a:gd name="T27" fmla="*/ 8 h 162"/>
              <a:gd name="T28" fmla="*/ 44 w 162"/>
              <a:gd name="T29" fmla="*/ 0 h 162"/>
              <a:gd name="T30" fmla="*/ 64 w 162"/>
              <a:gd name="T31" fmla="*/ 8 h 162"/>
              <a:gd name="T32" fmla="*/ 84 w 162"/>
              <a:gd name="T33" fmla="*/ 29 h 162"/>
              <a:gd name="T34" fmla="*/ 93 w 162"/>
              <a:gd name="T35" fmla="*/ 49 h 162"/>
              <a:gd name="T36" fmla="*/ 84 w 162"/>
              <a:gd name="T37" fmla="*/ 70 h 162"/>
              <a:gd name="T38" fmla="*/ 93 w 162"/>
              <a:gd name="T39" fmla="*/ 79 h 162"/>
              <a:gd name="T40" fmla="*/ 113 w 162"/>
              <a:gd name="T41" fmla="*/ 70 h 162"/>
              <a:gd name="T42" fmla="*/ 133 w 162"/>
              <a:gd name="T43" fmla="*/ 78 h 162"/>
              <a:gd name="T44" fmla="*/ 154 w 162"/>
              <a:gd name="T45" fmla="*/ 99 h 162"/>
              <a:gd name="T46" fmla="*/ 162 w 162"/>
              <a:gd name="T47" fmla="*/ 119 h 162"/>
              <a:gd name="T48" fmla="*/ 154 w 162"/>
              <a:gd name="T49" fmla="*/ 139 h 162"/>
              <a:gd name="T50" fmla="*/ 71 w 162"/>
              <a:gd name="T51" fmla="*/ 42 h 162"/>
              <a:gd name="T52" fmla="*/ 50 w 162"/>
              <a:gd name="T53" fmla="*/ 22 h 162"/>
              <a:gd name="T54" fmla="*/ 44 w 162"/>
              <a:gd name="T55" fmla="*/ 19 h 162"/>
              <a:gd name="T56" fmla="*/ 37 w 162"/>
              <a:gd name="T57" fmla="*/ 22 h 162"/>
              <a:gd name="T58" fmla="*/ 22 w 162"/>
              <a:gd name="T59" fmla="*/ 36 h 162"/>
              <a:gd name="T60" fmla="*/ 20 w 162"/>
              <a:gd name="T61" fmla="*/ 43 h 162"/>
              <a:gd name="T62" fmla="*/ 22 w 162"/>
              <a:gd name="T63" fmla="*/ 50 h 162"/>
              <a:gd name="T64" fmla="*/ 43 w 162"/>
              <a:gd name="T65" fmla="*/ 70 h 162"/>
              <a:gd name="T66" fmla="*/ 50 w 162"/>
              <a:gd name="T67" fmla="*/ 73 h 162"/>
              <a:gd name="T68" fmla="*/ 57 w 162"/>
              <a:gd name="T69" fmla="*/ 70 h 162"/>
              <a:gd name="T70" fmla="*/ 50 w 162"/>
              <a:gd name="T71" fmla="*/ 59 h 162"/>
              <a:gd name="T72" fmla="*/ 59 w 162"/>
              <a:gd name="T73" fmla="*/ 49 h 162"/>
              <a:gd name="T74" fmla="*/ 70 w 162"/>
              <a:gd name="T75" fmla="*/ 56 h 162"/>
              <a:gd name="T76" fmla="*/ 74 w 162"/>
              <a:gd name="T77" fmla="*/ 49 h 162"/>
              <a:gd name="T78" fmla="*/ 71 w 162"/>
              <a:gd name="T79" fmla="*/ 42 h 162"/>
              <a:gd name="T80" fmla="*/ 141 w 162"/>
              <a:gd name="T81" fmla="*/ 112 h 162"/>
              <a:gd name="T82" fmla="*/ 120 w 162"/>
              <a:gd name="T83" fmla="*/ 92 h 162"/>
              <a:gd name="T84" fmla="*/ 113 w 162"/>
              <a:gd name="T85" fmla="*/ 89 h 162"/>
              <a:gd name="T86" fmla="*/ 106 w 162"/>
              <a:gd name="T87" fmla="*/ 92 h 162"/>
              <a:gd name="T88" fmla="*/ 113 w 162"/>
              <a:gd name="T89" fmla="*/ 103 h 162"/>
              <a:gd name="T90" fmla="*/ 104 w 162"/>
              <a:gd name="T91" fmla="*/ 113 h 162"/>
              <a:gd name="T92" fmla="*/ 93 w 162"/>
              <a:gd name="T93" fmla="*/ 106 h 162"/>
              <a:gd name="T94" fmla="*/ 89 w 162"/>
              <a:gd name="T95" fmla="*/ 113 h 162"/>
              <a:gd name="T96" fmla="*/ 92 w 162"/>
              <a:gd name="T97" fmla="*/ 120 h 162"/>
              <a:gd name="T98" fmla="*/ 112 w 162"/>
              <a:gd name="T99" fmla="*/ 140 h 162"/>
              <a:gd name="T100" fmla="*/ 119 w 162"/>
              <a:gd name="T101" fmla="*/ 143 h 162"/>
              <a:gd name="T102" fmla="*/ 126 w 162"/>
              <a:gd name="T103" fmla="*/ 140 h 162"/>
              <a:gd name="T104" fmla="*/ 141 w 162"/>
              <a:gd name="T105" fmla="*/ 126 h 162"/>
              <a:gd name="T106" fmla="*/ 143 w 162"/>
              <a:gd name="T107" fmla="*/ 119 h 162"/>
              <a:gd name="T108" fmla="*/ 141 w 162"/>
              <a:gd name="T109" fmla="*/ 11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2" h="162">
                <a:moveTo>
                  <a:pt x="154" y="139"/>
                </a:moveTo>
                <a:cubicBezTo>
                  <a:pt x="139" y="154"/>
                  <a:pt x="139" y="154"/>
                  <a:pt x="139" y="154"/>
                </a:cubicBezTo>
                <a:cubicBezTo>
                  <a:pt x="134" y="159"/>
                  <a:pt x="127" y="162"/>
                  <a:pt x="119" y="162"/>
                </a:cubicBezTo>
                <a:cubicBezTo>
                  <a:pt x="112" y="162"/>
                  <a:pt x="104" y="159"/>
                  <a:pt x="99" y="154"/>
                </a:cubicBezTo>
                <a:cubicBezTo>
                  <a:pt x="79" y="133"/>
                  <a:pt x="79" y="133"/>
                  <a:pt x="79" y="133"/>
                </a:cubicBezTo>
                <a:cubicBezTo>
                  <a:pt x="73" y="128"/>
                  <a:pt x="70" y="120"/>
                  <a:pt x="70" y="113"/>
                </a:cubicBezTo>
                <a:cubicBezTo>
                  <a:pt x="70" y="105"/>
                  <a:pt x="73" y="98"/>
                  <a:pt x="79" y="92"/>
                </a:cubicBezTo>
                <a:cubicBezTo>
                  <a:pt x="70" y="83"/>
                  <a:pt x="70" y="83"/>
                  <a:pt x="70" y="83"/>
                </a:cubicBezTo>
                <a:cubicBezTo>
                  <a:pt x="65" y="89"/>
                  <a:pt x="58" y="92"/>
                  <a:pt x="50" y="92"/>
                </a:cubicBezTo>
                <a:cubicBezTo>
                  <a:pt x="42" y="92"/>
                  <a:pt x="35" y="89"/>
                  <a:pt x="29" y="84"/>
                </a:cubicBezTo>
                <a:cubicBezTo>
                  <a:pt x="9" y="63"/>
                  <a:pt x="9" y="63"/>
                  <a:pt x="9" y="63"/>
                </a:cubicBezTo>
                <a:cubicBezTo>
                  <a:pt x="3" y="58"/>
                  <a:pt x="0" y="51"/>
                  <a:pt x="0" y="43"/>
                </a:cubicBezTo>
                <a:cubicBezTo>
                  <a:pt x="0" y="35"/>
                  <a:pt x="4" y="28"/>
                  <a:pt x="9" y="23"/>
                </a:cubicBezTo>
                <a:cubicBezTo>
                  <a:pt x="23" y="8"/>
                  <a:pt x="23" y="8"/>
                  <a:pt x="23" y="8"/>
                </a:cubicBezTo>
                <a:cubicBezTo>
                  <a:pt x="29" y="3"/>
                  <a:pt x="36" y="0"/>
                  <a:pt x="44" y="0"/>
                </a:cubicBezTo>
                <a:cubicBezTo>
                  <a:pt x="51" y="0"/>
                  <a:pt x="59" y="3"/>
                  <a:pt x="64" y="8"/>
                </a:cubicBezTo>
                <a:cubicBezTo>
                  <a:pt x="84" y="29"/>
                  <a:pt x="84" y="29"/>
                  <a:pt x="84" y="29"/>
                </a:cubicBezTo>
                <a:cubicBezTo>
                  <a:pt x="90" y="34"/>
                  <a:pt x="93" y="42"/>
                  <a:pt x="93" y="49"/>
                </a:cubicBezTo>
                <a:cubicBezTo>
                  <a:pt x="93" y="57"/>
                  <a:pt x="89" y="64"/>
                  <a:pt x="84" y="70"/>
                </a:cubicBezTo>
                <a:cubicBezTo>
                  <a:pt x="93" y="79"/>
                  <a:pt x="93" y="79"/>
                  <a:pt x="93" y="79"/>
                </a:cubicBezTo>
                <a:cubicBezTo>
                  <a:pt x="98" y="73"/>
                  <a:pt x="105" y="70"/>
                  <a:pt x="113" y="70"/>
                </a:cubicBezTo>
                <a:cubicBezTo>
                  <a:pt x="121" y="70"/>
                  <a:pt x="128" y="73"/>
                  <a:pt x="133" y="78"/>
                </a:cubicBezTo>
                <a:cubicBezTo>
                  <a:pt x="154" y="99"/>
                  <a:pt x="154" y="99"/>
                  <a:pt x="154" y="99"/>
                </a:cubicBezTo>
                <a:cubicBezTo>
                  <a:pt x="160" y="104"/>
                  <a:pt x="162" y="111"/>
                  <a:pt x="162" y="119"/>
                </a:cubicBezTo>
                <a:cubicBezTo>
                  <a:pt x="162" y="127"/>
                  <a:pt x="159" y="134"/>
                  <a:pt x="154" y="139"/>
                </a:cubicBezTo>
                <a:close/>
                <a:moveTo>
                  <a:pt x="71" y="42"/>
                </a:moveTo>
                <a:cubicBezTo>
                  <a:pt x="50" y="22"/>
                  <a:pt x="50" y="22"/>
                  <a:pt x="50" y="22"/>
                </a:cubicBezTo>
                <a:cubicBezTo>
                  <a:pt x="49" y="20"/>
                  <a:pt x="46" y="19"/>
                  <a:pt x="44" y="19"/>
                </a:cubicBezTo>
                <a:cubicBezTo>
                  <a:pt x="41" y="19"/>
                  <a:pt x="39" y="20"/>
                  <a:pt x="37" y="22"/>
                </a:cubicBezTo>
                <a:cubicBezTo>
                  <a:pt x="22" y="36"/>
                  <a:pt x="22" y="36"/>
                  <a:pt x="22" y="36"/>
                </a:cubicBezTo>
                <a:cubicBezTo>
                  <a:pt x="20" y="38"/>
                  <a:pt x="20" y="40"/>
                  <a:pt x="20" y="43"/>
                </a:cubicBezTo>
                <a:cubicBezTo>
                  <a:pt x="20" y="45"/>
                  <a:pt x="20" y="48"/>
                  <a:pt x="22" y="50"/>
                </a:cubicBezTo>
                <a:cubicBezTo>
                  <a:pt x="43" y="70"/>
                  <a:pt x="43" y="70"/>
                  <a:pt x="43" y="70"/>
                </a:cubicBezTo>
                <a:cubicBezTo>
                  <a:pt x="45" y="72"/>
                  <a:pt x="47" y="73"/>
                  <a:pt x="50" y="73"/>
                </a:cubicBezTo>
                <a:cubicBezTo>
                  <a:pt x="53" y="73"/>
                  <a:pt x="55" y="72"/>
                  <a:pt x="57" y="70"/>
                </a:cubicBezTo>
                <a:cubicBezTo>
                  <a:pt x="54" y="67"/>
                  <a:pt x="50" y="64"/>
                  <a:pt x="50" y="59"/>
                </a:cubicBezTo>
                <a:cubicBezTo>
                  <a:pt x="50" y="53"/>
                  <a:pt x="54" y="49"/>
                  <a:pt x="59" y="49"/>
                </a:cubicBezTo>
                <a:cubicBezTo>
                  <a:pt x="64" y="49"/>
                  <a:pt x="67" y="53"/>
                  <a:pt x="70" y="56"/>
                </a:cubicBezTo>
                <a:cubicBezTo>
                  <a:pt x="72" y="54"/>
                  <a:pt x="74" y="52"/>
                  <a:pt x="74" y="49"/>
                </a:cubicBezTo>
                <a:cubicBezTo>
                  <a:pt x="74" y="47"/>
                  <a:pt x="73" y="44"/>
                  <a:pt x="71" y="42"/>
                </a:cubicBezTo>
                <a:close/>
                <a:moveTo>
                  <a:pt x="141" y="112"/>
                </a:moveTo>
                <a:cubicBezTo>
                  <a:pt x="120" y="92"/>
                  <a:pt x="120" y="92"/>
                  <a:pt x="120" y="92"/>
                </a:cubicBezTo>
                <a:cubicBezTo>
                  <a:pt x="118" y="90"/>
                  <a:pt x="116" y="89"/>
                  <a:pt x="113" y="89"/>
                </a:cubicBezTo>
                <a:cubicBezTo>
                  <a:pt x="110" y="89"/>
                  <a:pt x="108" y="90"/>
                  <a:pt x="106" y="92"/>
                </a:cubicBezTo>
                <a:cubicBezTo>
                  <a:pt x="109" y="95"/>
                  <a:pt x="113" y="98"/>
                  <a:pt x="113" y="103"/>
                </a:cubicBezTo>
                <a:cubicBezTo>
                  <a:pt x="113" y="108"/>
                  <a:pt x="109" y="113"/>
                  <a:pt x="104" y="113"/>
                </a:cubicBezTo>
                <a:cubicBezTo>
                  <a:pt x="99" y="113"/>
                  <a:pt x="96" y="109"/>
                  <a:pt x="93" y="106"/>
                </a:cubicBezTo>
                <a:cubicBezTo>
                  <a:pt x="90" y="108"/>
                  <a:pt x="89" y="110"/>
                  <a:pt x="89" y="113"/>
                </a:cubicBezTo>
                <a:cubicBezTo>
                  <a:pt x="89" y="115"/>
                  <a:pt x="90" y="118"/>
                  <a:pt x="92" y="120"/>
                </a:cubicBezTo>
                <a:cubicBezTo>
                  <a:pt x="112" y="140"/>
                  <a:pt x="112" y="140"/>
                  <a:pt x="112" y="140"/>
                </a:cubicBezTo>
                <a:cubicBezTo>
                  <a:pt x="114" y="142"/>
                  <a:pt x="117" y="143"/>
                  <a:pt x="119" y="143"/>
                </a:cubicBezTo>
                <a:cubicBezTo>
                  <a:pt x="122" y="143"/>
                  <a:pt x="124" y="142"/>
                  <a:pt x="126" y="140"/>
                </a:cubicBezTo>
                <a:cubicBezTo>
                  <a:pt x="141" y="126"/>
                  <a:pt x="141" y="126"/>
                  <a:pt x="141" y="126"/>
                </a:cubicBezTo>
                <a:cubicBezTo>
                  <a:pt x="142" y="124"/>
                  <a:pt x="143" y="122"/>
                  <a:pt x="143" y="119"/>
                </a:cubicBezTo>
                <a:cubicBezTo>
                  <a:pt x="143" y="117"/>
                  <a:pt x="142" y="114"/>
                  <a:pt x="141" y="112"/>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 name="Freeform 359"/>
          <p:cNvSpPr>
            <a:spLocks noChangeAspect="1" noEditPoints="1"/>
          </p:cNvSpPr>
          <p:nvPr/>
        </p:nvSpPr>
        <p:spPr bwMode="auto">
          <a:xfrm>
            <a:off x="2504606" y="7372347"/>
            <a:ext cx="442845" cy="324000"/>
          </a:xfrm>
          <a:custGeom>
            <a:avLst/>
            <a:gdLst>
              <a:gd name="T0" fmla="*/ 241 w 302"/>
              <a:gd name="T1" fmla="*/ 222 h 222"/>
              <a:gd name="T2" fmla="*/ 70 w 302"/>
              <a:gd name="T3" fmla="*/ 222 h 222"/>
              <a:gd name="T4" fmla="*/ 0 w 302"/>
              <a:gd name="T5" fmla="*/ 151 h 222"/>
              <a:gd name="T6" fmla="*/ 40 w 302"/>
              <a:gd name="T7" fmla="*/ 88 h 222"/>
              <a:gd name="T8" fmla="*/ 40 w 302"/>
              <a:gd name="T9" fmla="*/ 81 h 222"/>
              <a:gd name="T10" fmla="*/ 120 w 302"/>
              <a:gd name="T11" fmla="*/ 0 h 222"/>
              <a:gd name="T12" fmla="*/ 195 w 302"/>
              <a:gd name="T13" fmla="*/ 50 h 222"/>
              <a:gd name="T14" fmla="*/ 221 w 302"/>
              <a:gd name="T15" fmla="*/ 40 h 222"/>
              <a:gd name="T16" fmla="*/ 261 w 302"/>
              <a:gd name="T17" fmla="*/ 81 h 222"/>
              <a:gd name="T18" fmla="*/ 255 w 302"/>
              <a:gd name="T19" fmla="*/ 103 h 222"/>
              <a:gd name="T20" fmla="*/ 302 w 302"/>
              <a:gd name="T21" fmla="*/ 161 h 222"/>
              <a:gd name="T22" fmla="*/ 241 w 302"/>
              <a:gd name="T23" fmla="*/ 222 h 222"/>
              <a:gd name="T24" fmla="*/ 200 w 302"/>
              <a:gd name="T25" fmla="*/ 112 h 222"/>
              <a:gd name="T26" fmla="*/ 144 w 302"/>
              <a:gd name="T27" fmla="*/ 57 h 222"/>
              <a:gd name="T28" fmla="*/ 141 w 302"/>
              <a:gd name="T29" fmla="*/ 56 h 222"/>
              <a:gd name="T30" fmla="*/ 137 w 302"/>
              <a:gd name="T31" fmla="*/ 57 h 222"/>
              <a:gd name="T32" fmla="*/ 82 w 302"/>
              <a:gd name="T33" fmla="*/ 112 h 222"/>
              <a:gd name="T34" fmla="*/ 80 w 302"/>
              <a:gd name="T35" fmla="*/ 116 h 222"/>
              <a:gd name="T36" fmla="*/ 85 w 302"/>
              <a:gd name="T37" fmla="*/ 121 h 222"/>
              <a:gd name="T38" fmla="*/ 120 w 302"/>
              <a:gd name="T39" fmla="*/ 121 h 222"/>
              <a:gd name="T40" fmla="*/ 120 w 302"/>
              <a:gd name="T41" fmla="*/ 176 h 222"/>
              <a:gd name="T42" fmla="*/ 125 w 302"/>
              <a:gd name="T43" fmla="*/ 182 h 222"/>
              <a:gd name="T44" fmla="*/ 156 w 302"/>
              <a:gd name="T45" fmla="*/ 182 h 222"/>
              <a:gd name="T46" fmla="*/ 161 w 302"/>
              <a:gd name="T47" fmla="*/ 176 h 222"/>
              <a:gd name="T48" fmla="*/ 161 w 302"/>
              <a:gd name="T49" fmla="*/ 121 h 222"/>
              <a:gd name="T50" fmla="*/ 196 w 302"/>
              <a:gd name="T51" fmla="*/ 121 h 222"/>
              <a:gd name="T52" fmla="*/ 201 w 302"/>
              <a:gd name="T53" fmla="*/ 116 h 222"/>
              <a:gd name="T54" fmla="*/ 200 w 302"/>
              <a:gd name="T55" fmla="*/ 112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2" h="222">
                <a:moveTo>
                  <a:pt x="241" y="222"/>
                </a:moveTo>
                <a:cubicBezTo>
                  <a:pt x="70" y="222"/>
                  <a:pt x="70" y="222"/>
                  <a:pt x="70" y="222"/>
                </a:cubicBezTo>
                <a:cubicBezTo>
                  <a:pt x="31" y="222"/>
                  <a:pt x="0" y="190"/>
                  <a:pt x="0" y="151"/>
                </a:cubicBezTo>
                <a:cubicBezTo>
                  <a:pt x="0" y="124"/>
                  <a:pt x="15" y="99"/>
                  <a:pt x="40" y="88"/>
                </a:cubicBezTo>
                <a:cubicBezTo>
                  <a:pt x="40" y="85"/>
                  <a:pt x="40" y="83"/>
                  <a:pt x="40" y="81"/>
                </a:cubicBezTo>
                <a:cubicBezTo>
                  <a:pt x="40" y="36"/>
                  <a:pt x="76" y="0"/>
                  <a:pt x="120" y="0"/>
                </a:cubicBezTo>
                <a:cubicBezTo>
                  <a:pt x="153" y="0"/>
                  <a:pt x="183" y="20"/>
                  <a:pt x="195" y="50"/>
                </a:cubicBezTo>
                <a:cubicBezTo>
                  <a:pt x="202" y="44"/>
                  <a:pt x="212" y="40"/>
                  <a:pt x="221" y="40"/>
                </a:cubicBezTo>
                <a:cubicBezTo>
                  <a:pt x="243" y="40"/>
                  <a:pt x="261" y="59"/>
                  <a:pt x="261" y="81"/>
                </a:cubicBezTo>
                <a:cubicBezTo>
                  <a:pt x="261" y="89"/>
                  <a:pt x="259" y="96"/>
                  <a:pt x="255" y="103"/>
                </a:cubicBezTo>
                <a:cubicBezTo>
                  <a:pt x="282" y="109"/>
                  <a:pt x="302" y="133"/>
                  <a:pt x="302" y="161"/>
                </a:cubicBezTo>
                <a:cubicBezTo>
                  <a:pt x="302" y="195"/>
                  <a:pt x="275" y="222"/>
                  <a:pt x="241" y="222"/>
                </a:cubicBezTo>
                <a:close/>
                <a:moveTo>
                  <a:pt x="200" y="112"/>
                </a:moveTo>
                <a:cubicBezTo>
                  <a:pt x="144" y="57"/>
                  <a:pt x="144" y="57"/>
                  <a:pt x="144" y="57"/>
                </a:cubicBezTo>
                <a:cubicBezTo>
                  <a:pt x="143" y="56"/>
                  <a:pt x="142" y="56"/>
                  <a:pt x="141" y="56"/>
                </a:cubicBezTo>
                <a:cubicBezTo>
                  <a:pt x="139" y="56"/>
                  <a:pt x="138" y="56"/>
                  <a:pt x="137" y="57"/>
                </a:cubicBezTo>
                <a:cubicBezTo>
                  <a:pt x="82" y="112"/>
                  <a:pt x="82" y="112"/>
                  <a:pt x="82" y="112"/>
                </a:cubicBezTo>
                <a:cubicBezTo>
                  <a:pt x="81" y="113"/>
                  <a:pt x="80" y="115"/>
                  <a:pt x="80" y="116"/>
                </a:cubicBezTo>
                <a:cubicBezTo>
                  <a:pt x="80" y="119"/>
                  <a:pt x="82" y="121"/>
                  <a:pt x="85" y="121"/>
                </a:cubicBezTo>
                <a:cubicBezTo>
                  <a:pt x="120" y="121"/>
                  <a:pt x="120" y="121"/>
                  <a:pt x="120" y="121"/>
                </a:cubicBezTo>
                <a:cubicBezTo>
                  <a:pt x="120" y="176"/>
                  <a:pt x="120" y="176"/>
                  <a:pt x="120" y="176"/>
                </a:cubicBezTo>
                <a:cubicBezTo>
                  <a:pt x="120" y="179"/>
                  <a:pt x="123" y="182"/>
                  <a:pt x="125" y="182"/>
                </a:cubicBezTo>
                <a:cubicBezTo>
                  <a:pt x="156" y="182"/>
                  <a:pt x="156" y="182"/>
                  <a:pt x="156" y="182"/>
                </a:cubicBezTo>
                <a:cubicBezTo>
                  <a:pt x="158" y="182"/>
                  <a:pt x="161" y="179"/>
                  <a:pt x="161" y="176"/>
                </a:cubicBezTo>
                <a:cubicBezTo>
                  <a:pt x="161" y="121"/>
                  <a:pt x="161" y="121"/>
                  <a:pt x="161" y="121"/>
                </a:cubicBezTo>
                <a:cubicBezTo>
                  <a:pt x="196" y="121"/>
                  <a:pt x="196" y="121"/>
                  <a:pt x="196" y="121"/>
                </a:cubicBezTo>
                <a:cubicBezTo>
                  <a:pt x="199" y="121"/>
                  <a:pt x="201" y="119"/>
                  <a:pt x="201" y="116"/>
                </a:cubicBezTo>
                <a:cubicBezTo>
                  <a:pt x="201" y="115"/>
                  <a:pt x="201" y="113"/>
                  <a:pt x="200" y="112"/>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 name="Freeform 160"/>
          <p:cNvSpPr>
            <a:spLocks noChangeAspect="1" noEditPoints="1"/>
          </p:cNvSpPr>
          <p:nvPr/>
        </p:nvSpPr>
        <p:spPr bwMode="auto">
          <a:xfrm>
            <a:off x="3397437" y="7342619"/>
            <a:ext cx="345384" cy="324000"/>
          </a:xfrm>
          <a:custGeom>
            <a:avLst/>
            <a:gdLst>
              <a:gd name="T0" fmla="*/ 177 w 178"/>
              <a:gd name="T1" fmla="*/ 54 h 166"/>
              <a:gd name="T2" fmla="*/ 148 w 178"/>
              <a:gd name="T3" fmla="*/ 150 h 166"/>
              <a:gd name="T4" fmla="*/ 126 w 178"/>
              <a:gd name="T5" fmla="*/ 166 h 166"/>
              <a:gd name="T6" fmla="*/ 28 w 178"/>
              <a:gd name="T7" fmla="*/ 166 h 166"/>
              <a:gd name="T8" fmla="*/ 2 w 178"/>
              <a:gd name="T9" fmla="*/ 147 h 166"/>
              <a:gd name="T10" fmla="*/ 2 w 178"/>
              <a:gd name="T11" fmla="*/ 133 h 166"/>
              <a:gd name="T12" fmla="*/ 2 w 178"/>
              <a:gd name="T13" fmla="*/ 126 h 166"/>
              <a:gd name="T14" fmla="*/ 2 w 178"/>
              <a:gd name="T15" fmla="*/ 122 h 166"/>
              <a:gd name="T16" fmla="*/ 6 w 178"/>
              <a:gd name="T17" fmla="*/ 115 h 166"/>
              <a:gd name="T18" fmla="*/ 14 w 178"/>
              <a:gd name="T19" fmla="*/ 95 h 166"/>
              <a:gd name="T20" fmla="*/ 14 w 178"/>
              <a:gd name="T21" fmla="*/ 89 h 166"/>
              <a:gd name="T22" fmla="*/ 18 w 178"/>
              <a:gd name="T23" fmla="*/ 84 h 166"/>
              <a:gd name="T24" fmla="*/ 25 w 178"/>
              <a:gd name="T25" fmla="*/ 64 h 166"/>
              <a:gd name="T26" fmla="*/ 25 w 178"/>
              <a:gd name="T27" fmla="*/ 58 h 166"/>
              <a:gd name="T28" fmla="*/ 29 w 178"/>
              <a:gd name="T29" fmla="*/ 52 h 166"/>
              <a:gd name="T30" fmla="*/ 37 w 178"/>
              <a:gd name="T31" fmla="*/ 33 h 166"/>
              <a:gd name="T32" fmla="*/ 36 w 178"/>
              <a:gd name="T33" fmla="*/ 28 h 166"/>
              <a:gd name="T34" fmla="*/ 41 w 178"/>
              <a:gd name="T35" fmla="*/ 21 h 166"/>
              <a:gd name="T36" fmla="*/ 60 w 178"/>
              <a:gd name="T37" fmla="*/ 4 h 166"/>
              <a:gd name="T38" fmla="*/ 60 w 178"/>
              <a:gd name="T39" fmla="*/ 4 h 166"/>
              <a:gd name="T40" fmla="*/ 65 w 178"/>
              <a:gd name="T41" fmla="*/ 3 h 166"/>
              <a:gd name="T42" fmla="*/ 146 w 178"/>
              <a:gd name="T43" fmla="*/ 3 h 166"/>
              <a:gd name="T44" fmla="*/ 158 w 178"/>
              <a:gd name="T45" fmla="*/ 9 h 166"/>
              <a:gd name="T46" fmla="*/ 160 w 178"/>
              <a:gd name="T47" fmla="*/ 23 h 166"/>
              <a:gd name="T48" fmla="*/ 131 w 178"/>
              <a:gd name="T49" fmla="*/ 119 h 166"/>
              <a:gd name="T50" fmla="*/ 110 w 178"/>
              <a:gd name="T51" fmla="*/ 139 h 166"/>
              <a:gd name="T52" fmla="*/ 17 w 178"/>
              <a:gd name="T53" fmla="*/ 139 h 166"/>
              <a:gd name="T54" fmla="*/ 13 w 178"/>
              <a:gd name="T55" fmla="*/ 141 h 166"/>
              <a:gd name="T56" fmla="*/ 13 w 178"/>
              <a:gd name="T57" fmla="*/ 145 h 166"/>
              <a:gd name="T58" fmla="*/ 28 w 178"/>
              <a:gd name="T59" fmla="*/ 153 h 166"/>
              <a:gd name="T60" fmla="*/ 126 w 178"/>
              <a:gd name="T61" fmla="*/ 153 h 166"/>
              <a:gd name="T62" fmla="*/ 136 w 178"/>
              <a:gd name="T63" fmla="*/ 147 h 166"/>
              <a:gd name="T64" fmla="*/ 168 w 178"/>
              <a:gd name="T65" fmla="*/ 42 h 166"/>
              <a:gd name="T66" fmla="*/ 169 w 178"/>
              <a:gd name="T67" fmla="*/ 36 h 166"/>
              <a:gd name="T68" fmla="*/ 175 w 178"/>
              <a:gd name="T69" fmla="*/ 40 h 166"/>
              <a:gd name="T70" fmla="*/ 177 w 178"/>
              <a:gd name="T71" fmla="*/ 54 h 166"/>
              <a:gd name="T72" fmla="*/ 55 w 178"/>
              <a:gd name="T73" fmla="*/ 71 h 166"/>
              <a:gd name="T74" fmla="*/ 120 w 178"/>
              <a:gd name="T75" fmla="*/ 71 h 166"/>
              <a:gd name="T76" fmla="*/ 124 w 178"/>
              <a:gd name="T77" fmla="*/ 68 h 166"/>
              <a:gd name="T78" fmla="*/ 127 w 178"/>
              <a:gd name="T79" fmla="*/ 61 h 166"/>
              <a:gd name="T80" fmla="*/ 124 w 178"/>
              <a:gd name="T81" fmla="*/ 57 h 166"/>
              <a:gd name="T82" fmla="*/ 60 w 178"/>
              <a:gd name="T83" fmla="*/ 57 h 166"/>
              <a:gd name="T84" fmla="*/ 55 w 178"/>
              <a:gd name="T85" fmla="*/ 61 h 166"/>
              <a:gd name="T86" fmla="*/ 53 w 178"/>
              <a:gd name="T87" fmla="*/ 68 h 166"/>
              <a:gd name="T88" fmla="*/ 55 w 178"/>
              <a:gd name="T89" fmla="*/ 71 h 166"/>
              <a:gd name="T90" fmla="*/ 64 w 178"/>
              <a:gd name="T91" fmla="*/ 44 h 166"/>
              <a:gd name="T92" fmla="*/ 129 w 178"/>
              <a:gd name="T93" fmla="*/ 44 h 166"/>
              <a:gd name="T94" fmla="*/ 133 w 178"/>
              <a:gd name="T95" fmla="*/ 40 h 166"/>
              <a:gd name="T96" fmla="*/ 135 w 178"/>
              <a:gd name="T97" fmla="*/ 34 h 166"/>
              <a:gd name="T98" fmla="*/ 133 w 178"/>
              <a:gd name="T99" fmla="*/ 30 h 166"/>
              <a:gd name="T100" fmla="*/ 68 w 178"/>
              <a:gd name="T101" fmla="*/ 30 h 166"/>
              <a:gd name="T102" fmla="*/ 64 w 178"/>
              <a:gd name="T103" fmla="*/ 34 h 166"/>
              <a:gd name="T104" fmla="*/ 62 w 178"/>
              <a:gd name="T105" fmla="*/ 40 h 166"/>
              <a:gd name="T106" fmla="*/ 64 w 178"/>
              <a:gd name="T107" fmla="*/ 4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8" h="166">
                <a:moveTo>
                  <a:pt x="177" y="54"/>
                </a:moveTo>
                <a:cubicBezTo>
                  <a:pt x="148" y="150"/>
                  <a:pt x="148" y="150"/>
                  <a:pt x="148" y="150"/>
                </a:cubicBezTo>
                <a:cubicBezTo>
                  <a:pt x="145" y="159"/>
                  <a:pt x="136" y="166"/>
                  <a:pt x="126" y="166"/>
                </a:cubicBezTo>
                <a:cubicBezTo>
                  <a:pt x="28" y="166"/>
                  <a:pt x="28" y="166"/>
                  <a:pt x="28" y="166"/>
                </a:cubicBezTo>
                <a:cubicBezTo>
                  <a:pt x="17" y="166"/>
                  <a:pt x="6" y="158"/>
                  <a:pt x="2" y="147"/>
                </a:cubicBezTo>
                <a:cubicBezTo>
                  <a:pt x="0" y="142"/>
                  <a:pt x="0" y="137"/>
                  <a:pt x="2" y="133"/>
                </a:cubicBezTo>
                <a:cubicBezTo>
                  <a:pt x="2" y="131"/>
                  <a:pt x="2" y="129"/>
                  <a:pt x="2" y="126"/>
                </a:cubicBezTo>
                <a:cubicBezTo>
                  <a:pt x="2" y="125"/>
                  <a:pt x="1" y="123"/>
                  <a:pt x="2" y="122"/>
                </a:cubicBezTo>
                <a:cubicBezTo>
                  <a:pt x="2" y="119"/>
                  <a:pt x="4" y="118"/>
                  <a:pt x="6" y="115"/>
                </a:cubicBezTo>
                <a:cubicBezTo>
                  <a:pt x="9" y="109"/>
                  <a:pt x="13" y="101"/>
                  <a:pt x="14" y="95"/>
                </a:cubicBezTo>
                <a:cubicBezTo>
                  <a:pt x="15" y="93"/>
                  <a:pt x="13" y="91"/>
                  <a:pt x="14" y="89"/>
                </a:cubicBezTo>
                <a:cubicBezTo>
                  <a:pt x="15" y="87"/>
                  <a:pt x="17" y="86"/>
                  <a:pt x="18" y="84"/>
                </a:cubicBezTo>
                <a:cubicBezTo>
                  <a:pt x="21" y="79"/>
                  <a:pt x="24" y="69"/>
                  <a:pt x="25" y="64"/>
                </a:cubicBezTo>
                <a:cubicBezTo>
                  <a:pt x="25" y="62"/>
                  <a:pt x="24" y="60"/>
                  <a:pt x="25" y="58"/>
                </a:cubicBezTo>
                <a:cubicBezTo>
                  <a:pt x="25" y="55"/>
                  <a:pt x="28" y="54"/>
                  <a:pt x="29" y="52"/>
                </a:cubicBezTo>
                <a:cubicBezTo>
                  <a:pt x="32" y="49"/>
                  <a:pt x="36" y="39"/>
                  <a:pt x="37" y="33"/>
                </a:cubicBezTo>
                <a:cubicBezTo>
                  <a:pt x="37" y="31"/>
                  <a:pt x="36" y="29"/>
                  <a:pt x="36" y="28"/>
                </a:cubicBezTo>
                <a:cubicBezTo>
                  <a:pt x="37" y="25"/>
                  <a:pt x="39" y="23"/>
                  <a:pt x="41" y="21"/>
                </a:cubicBezTo>
                <a:cubicBezTo>
                  <a:pt x="45" y="14"/>
                  <a:pt x="46" y="0"/>
                  <a:pt x="60" y="4"/>
                </a:cubicBezTo>
                <a:cubicBezTo>
                  <a:pt x="60" y="4"/>
                  <a:pt x="60" y="4"/>
                  <a:pt x="60" y="4"/>
                </a:cubicBezTo>
                <a:cubicBezTo>
                  <a:pt x="61" y="3"/>
                  <a:pt x="63" y="3"/>
                  <a:pt x="65" y="3"/>
                </a:cubicBezTo>
                <a:cubicBezTo>
                  <a:pt x="146" y="3"/>
                  <a:pt x="146" y="3"/>
                  <a:pt x="146" y="3"/>
                </a:cubicBezTo>
                <a:cubicBezTo>
                  <a:pt x="151" y="3"/>
                  <a:pt x="155" y="5"/>
                  <a:pt x="158" y="9"/>
                </a:cubicBezTo>
                <a:cubicBezTo>
                  <a:pt x="161" y="13"/>
                  <a:pt x="162" y="18"/>
                  <a:pt x="160" y="23"/>
                </a:cubicBezTo>
                <a:cubicBezTo>
                  <a:pt x="131" y="119"/>
                  <a:pt x="131" y="119"/>
                  <a:pt x="131" y="119"/>
                </a:cubicBezTo>
                <a:cubicBezTo>
                  <a:pt x="126" y="136"/>
                  <a:pt x="123" y="139"/>
                  <a:pt x="110" y="139"/>
                </a:cubicBezTo>
                <a:cubicBezTo>
                  <a:pt x="17" y="139"/>
                  <a:pt x="17" y="139"/>
                  <a:pt x="17" y="139"/>
                </a:cubicBezTo>
                <a:cubicBezTo>
                  <a:pt x="16" y="139"/>
                  <a:pt x="14" y="139"/>
                  <a:pt x="13" y="141"/>
                </a:cubicBezTo>
                <a:cubicBezTo>
                  <a:pt x="12" y="142"/>
                  <a:pt x="12" y="143"/>
                  <a:pt x="13" y="145"/>
                </a:cubicBezTo>
                <a:cubicBezTo>
                  <a:pt x="15" y="152"/>
                  <a:pt x="22" y="153"/>
                  <a:pt x="28" y="153"/>
                </a:cubicBezTo>
                <a:cubicBezTo>
                  <a:pt x="126" y="153"/>
                  <a:pt x="126" y="153"/>
                  <a:pt x="126" y="153"/>
                </a:cubicBezTo>
                <a:cubicBezTo>
                  <a:pt x="130" y="153"/>
                  <a:pt x="135" y="151"/>
                  <a:pt x="136" y="147"/>
                </a:cubicBezTo>
                <a:cubicBezTo>
                  <a:pt x="168" y="42"/>
                  <a:pt x="168" y="42"/>
                  <a:pt x="168" y="42"/>
                </a:cubicBezTo>
                <a:cubicBezTo>
                  <a:pt x="169" y="40"/>
                  <a:pt x="169" y="38"/>
                  <a:pt x="169" y="36"/>
                </a:cubicBezTo>
                <a:cubicBezTo>
                  <a:pt x="171" y="37"/>
                  <a:pt x="173" y="38"/>
                  <a:pt x="175" y="40"/>
                </a:cubicBezTo>
                <a:cubicBezTo>
                  <a:pt x="178" y="44"/>
                  <a:pt x="178" y="49"/>
                  <a:pt x="177" y="54"/>
                </a:cubicBezTo>
                <a:close/>
                <a:moveTo>
                  <a:pt x="55" y="71"/>
                </a:moveTo>
                <a:cubicBezTo>
                  <a:pt x="120" y="71"/>
                  <a:pt x="120" y="71"/>
                  <a:pt x="120" y="71"/>
                </a:cubicBezTo>
                <a:cubicBezTo>
                  <a:pt x="122" y="71"/>
                  <a:pt x="124" y="70"/>
                  <a:pt x="124" y="68"/>
                </a:cubicBezTo>
                <a:cubicBezTo>
                  <a:pt x="127" y="61"/>
                  <a:pt x="127" y="61"/>
                  <a:pt x="127" y="61"/>
                </a:cubicBezTo>
                <a:cubicBezTo>
                  <a:pt x="127" y="59"/>
                  <a:pt x="126" y="57"/>
                  <a:pt x="124" y="57"/>
                </a:cubicBezTo>
                <a:cubicBezTo>
                  <a:pt x="60" y="57"/>
                  <a:pt x="60" y="57"/>
                  <a:pt x="60" y="57"/>
                </a:cubicBezTo>
                <a:cubicBezTo>
                  <a:pt x="58" y="57"/>
                  <a:pt x="56" y="59"/>
                  <a:pt x="55" y="61"/>
                </a:cubicBezTo>
                <a:cubicBezTo>
                  <a:pt x="53" y="68"/>
                  <a:pt x="53" y="68"/>
                  <a:pt x="53" y="68"/>
                </a:cubicBezTo>
                <a:cubicBezTo>
                  <a:pt x="52" y="70"/>
                  <a:pt x="53" y="71"/>
                  <a:pt x="55" y="71"/>
                </a:cubicBezTo>
                <a:close/>
                <a:moveTo>
                  <a:pt x="64" y="44"/>
                </a:moveTo>
                <a:cubicBezTo>
                  <a:pt x="129" y="44"/>
                  <a:pt x="129" y="44"/>
                  <a:pt x="129" y="44"/>
                </a:cubicBezTo>
                <a:cubicBezTo>
                  <a:pt x="131" y="44"/>
                  <a:pt x="133" y="42"/>
                  <a:pt x="133" y="40"/>
                </a:cubicBezTo>
                <a:cubicBezTo>
                  <a:pt x="135" y="34"/>
                  <a:pt x="135" y="34"/>
                  <a:pt x="135" y="34"/>
                </a:cubicBezTo>
                <a:cubicBezTo>
                  <a:pt x="136" y="32"/>
                  <a:pt x="135" y="30"/>
                  <a:pt x="133" y="30"/>
                </a:cubicBezTo>
                <a:cubicBezTo>
                  <a:pt x="68" y="30"/>
                  <a:pt x="68" y="30"/>
                  <a:pt x="68" y="30"/>
                </a:cubicBezTo>
                <a:cubicBezTo>
                  <a:pt x="67" y="30"/>
                  <a:pt x="65" y="32"/>
                  <a:pt x="64" y="34"/>
                </a:cubicBezTo>
                <a:cubicBezTo>
                  <a:pt x="62" y="40"/>
                  <a:pt x="62" y="40"/>
                  <a:pt x="62" y="40"/>
                </a:cubicBezTo>
                <a:cubicBezTo>
                  <a:pt x="61" y="42"/>
                  <a:pt x="62" y="44"/>
                  <a:pt x="64" y="44"/>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 name="Freeform 143"/>
          <p:cNvSpPr>
            <a:spLocks noChangeAspect="1" noEditPoints="1"/>
          </p:cNvSpPr>
          <p:nvPr/>
        </p:nvSpPr>
        <p:spPr bwMode="auto">
          <a:xfrm>
            <a:off x="4192807" y="7333707"/>
            <a:ext cx="324000" cy="324000"/>
          </a:xfrm>
          <a:custGeom>
            <a:avLst/>
            <a:gdLst>
              <a:gd name="T0" fmla="*/ 122 w 132"/>
              <a:gd name="T1" fmla="*/ 132 h 132"/>
              <a:gd name="T2" fmla="*/ 114 w 132"/>
              <a:gd name="T3" fmla="*/ 129 h 132"/>
              <a:gd name="T4" fmla="*/ 87 w 132"/>
              <a:gd name="T5" fmla="*/ 102 h 132"/>
              <a:gd name="T6" fmla="*/ 56 w 132"/>
              <a:gd name="T7" fmla="*/ 112 h 132"/>
              <a:gd name="T8" fmla="*/ 0 w 132"/>
              <a:gd name="T9" fmla="*/ 56 h 132"/>
              <a:gd name="T10" fmla="*/ 56 w 132"/>
              <a:gd name="T11" fmla="*/ 0 h 132"/>
              <a:gd name="T12" fmla="*/ 111 w 132"/>
              <a:gd name="T13" fmla="*/ 56 h 132"/>
              <a:gd name="T14" fmla="*/ 102 w 132"/>
              <a:gd name="T15" fmla="*/ 88 h 132"/>
              <a:gd name="T16" fmla="*/ 129 w 132"/>
              <a:gd name="T17" fmla="*/ 115 h 132"/>
              <a:gd name="T18" fmla="*/ 132 w 132"/>
              <a:gd name="T19" fmla="*/ 122 h 132"/>
              <a:gd name="T20" fmla="*/ 122 w 132"/>
              <a:gd name="T21" fmla="*/ 132 h 132"/>
              <a:gd name="T22" fmla="*/ 56 w 132"/>
              <a:gd name="T23" fmla="*/ 21 h 132"/>
              <a:gd name="T24" fmla="*/ 20 w 132"/>
              <a:gd name="T25" fmla="*/ 56 h 132"/>
              <a:gd name="T26" fmla="*/ 56 w 132"/>
              <a:gd name="T27" fmla="*/ 92 h 132"/>
              <a:gd name="T28" fmla="*/ 91 w 132"/>
              <a:gd name="T29" fmla="*/ 56 h 132"/>
              <a:gd name="T30" fmla="*/ 56 w 132"/>
              <a:gd name="T31" fmla="*/ 2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2" h="132">
                <a:moveTo>
                  <a:pt x="122" y="132"/>
                </a:moveTo>
                <a:cubicBezTo>
                  <a:pt x="119" y="132"/>
                  <a:pt x="116" y="131"/>
                  <a:pt x="114" y="129"/>
                </a:cubicBezTo>
                <a:cubicBezTo>
                  <a:pt x="87" y="102"/>
                  <a:pt x="87" y="102"/>
                  <a:pt x="87" y="102"/>
                </a:cubicBezTo>
                <a:cubicBezTo>
                  <a:pt x="78" y="109"/>
                  <a:pt x="67" y="112"/>
                  <a:pt x="56" y="112"/>
                </a:cubicBezTo>
                <a:cubicBezTo>
                  <a:pt x="25" y="112"/>
                  <a:pt x="0" y="87"/>
                  <a:pt x="0" y="56"/>
                </a:cubicBezTo>
                <a:cubicBezTo>
                  <a:pt x="0" y="25"/>
                  <a:pt x="25" y="0"/>
                  <a:pt x="56" y="0"/>
                </a:cubicBezTo>
                <a:cubicBezTo>
                  <a:pt x="86" y="0"/>
                  <a:pt x="111" y="25"/>
                  <a:pt x="111" y="56"/>
                </a:cubicBezTo>
                <a:cubicBezTo>
                  <a:pt x="111" y="68"/>
                  <a:pt x="108" y="79"/>
                  <a:pt x="102" y="88"/>
                </a:cubicBezTo>
                <a:cubicBezTo>
                  <a:pt x="129" y="115"/>
                  <a:pt x="129" y="115"/>
                  <a:pt x="129" y="115"/>
                </a:cubicBezTo>
                <a:cubicBezTo>
                  <a:pt x="131" y="117"/>
                  <a:pt x="132" y="120"/>
                  <a:pt x="132" y="122"/>
                </a:cubicBezTo>
                <a:cubicBezTo>
                  <a:pt x="132" y="128"/>
                  <a:pt x="127" y="132"/>
                  <a:pt x="122" y="132"/>
                </a:cubicBezTo>
                <a:close/>
                <a:moveTo>
                  <a:pt x="56" y="21"/>
                </a:moveTo>
                <a:cubicBezTo>
                  <a:pt x="36" y="21"/>
                  <a:pt x="20" y="37"/>
                  <a:pt x="20" y="56"/>
                </a:cubicBezTo>
                <a:cubicBezTo>
                  <a:pt x="20" y="76"/>
                  <a:pt x="36" y="92"/>
                  <a:pt x="56" y="92"/>
                </a:cubicBezTo>
                <a:cubicBezTo>
                  <a:pt x="75" y="92"/>
                  <a:pt x="91" y="76"/>
                  <a:pt x="91" y="56"/>
                </a:cubicBezTo>
                <a:cubicBezTo>
                  <a:pt x="91" y="37"/>
                  <a:pt x="75" y="21"/>
                  <a:pt x="56" y="21"/>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 name="Freeform 111"/>
          <p:cNvSpPr>
            <a:spLocks noChangeAspect="1"/>
          </p:cNvSpPr>
          <p:nvPr/>
        </p:nvSpPr>
        <p:spPr bwMode="auto">
          <a:xfrm>
            <a:off x="4966793" y="7340955"/>
            <a:ext cx="341181" cy="324000"/>
          </a:xfrm>
          <a:custGeom>
            <a:avLst/>
            <a:gdLst>
              <a:gd name="T0" fmla="*/ 106 w 118"/>
              <a:gd name="T1" fmla="*/ 91 h 112"/>
              <a:gd name="T2" fmla="*/ 88 w 118"/>
              <a:gd name="T3" fmla="*/ 84 h 112"/>
              <a:gd name="T4" fmla="*/ 80 w 118"/>
              <a:gd name="T5" fmla="*/ 92 h 112"/>
              <a:gd name="T6" fmla="*/ 82 w 118"/>
              <a:gd name="T7" fmla="*/ 109 h 112"/>
              <a:gd name="T8" fmla="*/ 82 w 118"/>
              <a:gd name="T9" fmla="*/ 109 h 112"/>
              <a:gd name="T10" fmla="*/ 80 w 118"/>
              <a:gd name="T11" fmla="*/ 109 h 112"/>
              <a:gd name="T12" fmla="*/ 58 w 118"/>
              <a:gd name="T13" fmla="*/ 111 h 112"/>
              <a:gd name="T14" fmla="*/ 47 w 118"/>
              <a:gd name="T15" fmla="*/ 104 h 112"/>
              <a:gd name="T16" fmla="*/ 55 w 118"/>
              <a:gd name="T17" fmla="*/ 85 h 112"/>
              <a:gd name="T18" fmla="*/ 42 w 118"/>
              <a:gd name="T19" fmla="*/ 73 h 112"/>
              <a:gd name="T20" fmla="*/ 27 w 118"/>
              <a:gd name="T21" fmla="*/ 85 h 112"/>
              <a:gd name="T22" fmla="*/ 34 w 118"/>
              <a:gd name="T23" fmla="*/ 103 h 112"/>
              <a:gd name="T24" fmla="*/ 31 w 118"/>
              <a:gd name="T25" fmla="*/ 109 h 112"/>
              <a:gd name="T26" fmla="*/ 23 w 118"/>
              <a:gd name="T27" fmla="*/ 112 h 112"/>
              <a:gd name="T28" fmla="*/ 5 w 118"/>
              <a:gd name="T29" fmla="*/ 110 h 112"/>
              <a:gd name="T30" fmla="*/ 1 w 118"/>
              <a:gd name="T31" fmla="*/ 109 h 112"/>
              <a:gd name="T32" fmla="*/ 0 w 118"/>
              <a:gd name="T33" fmla="*/ 109 h 112"/>
              <a:gd name="T34" fmla="*/ 0 w 118"/>
              <a:gd name="T35" fmla="*/ 109 h 112"/>
              <a:gd name="T36" fmla="*/ 0 w 118"/>
              <a:gd name="T37" fmla="*/ 36 h 112"/>
              <a:gd name="T38" fmla="*/ 5 w 118"/>
              <a:gd name="T39" fmla="*/ 37 h 112"/>
              <a:gd name="T40" fmla="*/ 23 w 118"/>
              <a:gd name="T41" fmla="*/ 39 h 112"/>
              <a:gd name="T42" fmla="*/ 31 w 118"/>
              <a:gd name="T43" fmla="*/ 36 h 112"/>
              <a:gd name="T44" fmla="*/ 34 w 118"/>
              <a:gd name="T45" fmla="*/ 30 h 112"/>
              <a:gd name="T46" fmla="*/ 27 w 118"/>
              <a:gd name="T47" fmla="*/ 12 h 112"/>
              <a:gd name="T48" fmla="*/ 42 w 118"/>
              <a:gd name="T49" fmla="*/ 0 h 112"/>
              <a:gd name="T50" fmla="*/ 55 w 118"/>
              <a:gd name="T51" fmla="*/ 12 h 112"/>
              <a:gd name="T52" fmla="*/ 47 w 118"/>
              <a:gd name="T53" fmla="*/ 31 h 112"/>
              <a:gd name="T54" fmla="*/ 58 w 118"/>
              <a:gd name="T55" fmla="*/ 39 h 112"/>
              <a:gd name="T56" fmla="*/ 82 w 118"/>
              <a:gd name="T57" fmla="*/ 36 h 112"/>
              <a:gd name="T58" fmla="*/ 82 w 118"/>
              <a:gd name="T59" fmla="*/ 36 h 112"/>
              <a:gd name="T60" fmla="*/ 81 w 118"/>
              <a:gd name="T61" fmla="*/ 42 h 112"/>
              <a:gd name="T62" fmla="*/ 79 w 118"/>
              <a:gd name="T63" fmla="*/ 59 h 112"/>
              <a:gd name="T64" fmla="*/ 82 w 118"/>
              <a:gd name="T65" fmla="*/ 67 h 112"/>
              <a:gd name="T66" fmla="*/ 88 w 118"/>
              <a:gd name="T67" fmla="*/ 71 h 112"/>
              <a:gd name="T68" fmla="*/ 106 w 118"/>
              <a:gd name="T69" fmla="*/ 64 h 112"/>
              <a:gd name="T70" fmla="*/ 118 w 118"/>
              <a:gd name="T71" fmla="*/ 78 h 112"/>
              <a:gd name="T72" fmla="*/ 106 w 118"/>
              <a:gd name="T73" fmla="*/ 9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8" h="112">
                <a:moveTo>
                  <a:pt x="106" y="91"/>
                </a:moveTo>
                <a:cubicBezTo>
                  <a:pt x="98" y="91"/>
                  <a:pt x="95" y="84"/>
                  <a:pt x="88" y="84"/>
                </a:cubicBezTo>
                <a:cubicBezTo>
                  <a:pt x="82" y="84"/>
                  <a:pt x="80" y="87"/>
                  <a:pt x="80" y="92"/>
                </a:cubicBezTo>
                <a:cubicBezTo>
                  <a:pt x="80" y="98"/>
                  <a:pt x="82" y="103"/>
                  <a:pt x="82" y="109"/>
                </a:cubicBezTo>
                <a:cubicBezTo>
                  <a:pt x="82" y="109"/>
                  <a:pt x="82" y="109"/>
                  <a:pt x="82" y="109"/>
                </a:cubicBezTo>
                <a:cubicBezTo>
                  <a:pt x="81" y="109"/>
                  <a:pt x="80" y="109"/>
                  <a:pt x="80" y="109"/>
                </a:cubicBezTo>
                <a:cubicBezTo>
                  <a:pt x="72" y="110"/>
                  <a:pt x="65" y="111"/>
                  <a:pt x="58" y="111"/>
                </a:cubicBezTo>
                <a:cubicBezTo>
                  <a:pt x="52" y="111"/>
                  <a:pt x="47" y="109"/>
                  <a:pt x="47" y="104"/>
                </a:cubicBezTo>
                <a:cubicBezTo>
                  <a:pt x="47" y="96"/>
                  <a:pt x="55" y="93"/>
                  <a:pt x="55" y="85"/>
                </a:cubicBezTo>
                <a:cubicBezTo>
                  <a:pt x="55" y="77"/>
                  <a:pt x="49" y="73"/>
                  <a:pt x="42" y="73"/>
                </a:cubicBezTo>
                <a:cubicBezTo>
                  <a:pt x="34" y="73"/>
                  <a:pt x="27" y="77"/>
                  <a:pt x="27" y="85"/>
                </a:cubicBezTo>
                <a:cubicBezTo>
                  <a:pt x="27" y="94"/>
                  <a:pt x="34" y="98"/>
                  <a:pt x="34" y="103"/>
                </a:cubicBezTo>
                <a:cubicBezTo>
                  <a:pt x="34" y="105"/>
                  <a:pt x="33" y="108"/>
                  <a:pt x="31" y="109"/>
                </a:cubicBezTo>
                <a:cubicBezTo>
                  <a:pt x="29" y="111"/>
                  <a:pt x="26" y="112"/>
                  <a:pt x="23" y="112"/>
                </a:cubicBezTo>
                <a:cubicBezTo>
                  <a:pt x="17" y="112"/>
                  <a:pt x="11" y="111"/>
                  <a:pt x="5" y="110"/>
                </a:cubicBezTo>
                <a:cubicBezTo>
                  <a:pt x="4" y="110"/>
                  <a:pt x="3" y="110"/>
                  <a:pt x="1" y="109"/>
                </a:cubicBezTo>
                <a:cubicBezTo>
                  <a:pt x="0" y="109"/>
                  <a:pt x="0" y="109"/>
                  <a:pt x="0" y="109"/>
                </a:cubicBezTo>
                <a:cubicBezTo>
                  <a:pt x="0" y="109"/>
                  <a:pt x="0" y="109"/>
                  <a:pt x="0" y="109"/>
                </a:cubicBezTo>
                <a:cubicBezTo>
                  <a:pt x="0" y="36"/>
                  <a:pt x="0" y="36"/>
                  <a:pt x="0" y="36"/>
                </a:cubicBezTo>
                <a:cubicBezTo>
                  <a:pt x="0" y="37"/>
                  <a:pt x="4" y="37"/>
                  <a:pt x="5" y="37"/>
                </a:cubicBezTo>
                <a:cubicBezTo>
                  <a:pt x="11" y="38"/>
                  <a:pt x="17" y="39"/>
                  <a:pt x="23" y="39"/>
                </a:cubicBezTo>
                <a:cubicBezTo>
                  <a:pt x="26" y="39"/>
                  <a:pt x="29" y="39"/>
                  <a:pt x="31" y="36"/>
                </a:cubicBezTo>
                <a:cubicBezTo>
                  <a:pt x="33" y="35"/>
                  <a:pt x="34" y="33"/>
                  <a:pt x="34" y="30"/>
                </a:cubicBezTo>
                <a:cubicBezTo>
                  <a:pt x="34" y="25"/>
                  <a:pt x="27" y="21"/>
                  <a:pt x="27" y="12"/>
                </a:cubicBezTo>
                <a:cubicBezTo>
                  <a:pt x="27" y="4"/>
                  <a:pt x="34" y="0"/>
                  <a:pt x="42" y="0"/>
                </a:cubicBezTo>
                <a:cubicBezTo>
                  <a:pt x="49" y="0"/>
                  <a:pt x="55" y="4"/>
                  <a:pt x="55" y="12"/>
                </a:cubicBezTo>
                <a:cubicBezTo>
                  <a:pt x="55" y="21"/>
                  <a:pt x="47" y="23"/>
                  <a:pt x="47" y="31"/>
                </a:cubicBezTo>
                <a:cubicBezTo>
                  <a:pt x="47" y="37"/>
                  <a:pt x="52" y="39"/>
                  <a:pt x="58" y="39"/>
                </a:cubicBezTo>
                <a:cubicBezTo>
                  <a:pt x="66" y="39"/>
                  <a:pt x="74" y="37"/>
                  <a:pt x="82" y="36"/>
                </a:cubicBezTo>
                <a:cubicBezTo>
                  <a:pt x="82" y="36"/>
                  <a:pt x="82" y="36"/>
                  <a:pt x="82" y="36"/>
                </a:cubicBezTo>
                <a:cubicBezTo>
                  <a:pt x="82" y="37"/>
                  <a:pt x="81" y="41"/>
                  <a:pt x="81" y="42"/>
                </a:cubicBezTo>
                <a:cubicBezTo>
                  <a:pt x="80" y="47"/>
                  <a:pt x="79" y="53"/>
                  <a:pt x="79" y="59"/>
                </a:cubicBezTo>
                <a:cubicBezTo>
                  <a:pt x="79" y="62"/>
                  <a:pt x="80" y="65"/>
                  <a:pt x="82" y="67"/>
                </a:cubicBezTo>
                <a:cubicBezTo>
                  <a:pt x="83" y="69"/>
                  <a:pt x="86" y="71"/>
                  <a:pt x="88" y="71"/>
                </a:cubicBezTo>
                <a:cubicBezTo>
                  <a:pt x="93" y="71"/>
                  <a:pt x="97" y="64"/>
                  <a:pt x="106" y="64"/>
                </a:cubicBezTo>
                <a:cubicBezTo>
                  <a:pt x="114" y="64"/>
                  <a:pt x="118" y="71"/>
                  <a:pt x="118" y="78"/>
                </a:cubicBezTo>
                <a:cubicBezTo>
                  <a:pt x="118" y="85"/>
                  <a:pt x="114" y="91"/>
                  <a:pt x="106" y="91"/>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 name="Freeform 162"/>
          <p:cNvSpPr>
            <a:spLocks noChangeAspect="1"/>
          </p:cNvSpPr>
          <p:nvPr/>
        </p:nvSpPr>
        <p:spPr bwMode="auto">
          <a:xfrm>
            <a:off x="5757958" y="7332955"/>
            <a:ext cx="327807" cy="324000"/>
          </a:xfrm>
          <a:custGeom>
            <a:avLst/>
            <a:gdLst>
              <a:gd name="T0" fmla="*/ 72 w 72"/>
              <a:gd name="T1" fmla="*/ 3 h 72"/>
              <a:gd name="T2" fmla="*/ 61 w 72"/>
              <a:gd name="T3" fmla="*/ 65 h 72"/>
              <a:gd name="T4" fmla="*/ 60 w 72"/>
              <a:gd name="T5" fmla="*/ 67 h 72"/>
              <a:gd name="T6" fmla="*/ 59 w 72"/>
              <a:gd name="T7" fmla="*/ 67 h 72"/>
              <a:gd name="T8" fmla="*/ 58 w 72"/>
              <a:gd name="T9" fmla="*/ 67 h 72"/>
              <a:gd name="T10" fmla="*/ 40 w 72"/>
              <a:gd name="T11" fmla="*/ 59 h 72"/>
              <a:gd name="T12" fmla="*/ 30 w 72"/>
              <a:gd name="T13" fmla="*/ 71 h 72"/>
              <a:gd name="T14" fmla="*/ 28 w 72"/>
              <a:gd name="T15" fmla="*/ 72 h 72"/>
              <a:gd name="T16" fmla="*/ 27 w 72"/>
              <a:gd name="T17" fmla="*/ 72 h 72"/>
              <a:gd name="T18" fmla="*/ 25 w 72"/>
              <a:gd name="T19" fmla="*/ 70 h 72"/>
              <a:gd name="T20" fmla="*/ 25 w 72"/>
              <a:gd name="T21" fmla="*/ 56 h 72"/>
              <a:gd name="T22" fmla="*/ 60 w 72"/>
              <a:gd name="T23" fmla="*/ 13 h 72"/>
              <a:gd name="T24" fmla="*/ 17 w 72"/>
              <a:gd name="T25" fmla="*/ 50 h 72"/>
              <a:gd name="T26" fmla="*/ 1 w 72"/>
              <a:gd name="T27" fmla="*/ 44 h 72"/>
              <a:gd name="T28" fmla="*/ 0 w 72"/>
              <a:gd name="T29" fmla="*/ 42 h 72"/>
              <a:gd name="T30" fmla="*/ 1 w 72"/>
              <a:gd name="T31" fmla="*/ 39 h 72"/>
              <a:gd name="T32" fmla="*/ 68 w 72"/>
              <a:gd name="T33" fmla="*/ 1 h 72"/>
              <a:gd name="T34" fmla="*/ 69 w 72"/>
              <a:gd name="T35" fmla="*/ 0 h 72"/>
              <a:gd name="T36" fmla="*/ 70 w 72"/>
              <a:gd name="T37" fmla="*/ 1 h 72"/>
              <a:gd name="T38" fmla="*/ 72 w 72"/>
              <a:gd name="T39" fmla="*/ 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72">
                <a:moveTo>
                  <a:pt x="72" y="3"/>
                </a:moveTo>
                <a:cubicBezTo>
                  <a:pt x="61" y="65"/>
                  <a:pt x="61" y="65"/>
                  <a:pt x="61" y="65"/>
                </a:cubicBezTo>
                <a:cubicBezTo>
                  <a:pt x="61" y="66"/>
                  <a:pt x="61" y="66"/>
                  <a:pt x="60" y="67"/>
                </a:cubicBezTo>
                <a:cubicBezTo>
                  <a:pt x="60" y="67"/>
                  <a:pt x="59" y="67"/>
                  <a:pt x="59" y="67"/>
                </a:cubicBezTo>
                <a:cubicBezTo>
                  <a:pt x="58" y="67"/>
                  <a:pt x="58" y="67"/>
                  <a:pt x="58" y="67"/>
                </a:cubicBezTo>
                <a:cubicBezTo>
                  <a:pt x="40" y="59"/>
                  <a:pt x="40" y="59"/>
                  <a:pt x="40" y="59"/>
                </a:cubicBezTo>
                <a:cubicBezTo>
                  <a:pt x="30" y="71"/>
                  <a:pt x="30" y="71"/>
                  <a:pt x="30" y="71"/>
                </a:cubicBezTo>
                <a:cubicBezTo>
                  <a:pt x="29" y="72"/>
                  <a:pt x="29" y="72"/>
                  <a:pt x="28" y="72"/>
                </a:cubicBezTo>
                <a:cubicBezTo>
                  <a:pt x="27" y="72"/>
                  <a:pt x="27" y="72"/>
                  <a:pt x="27" y="72"/>
                </a:cubicBezTo>
                <a:cubicBezTo>
                  <a:pt x="26" y="72"/>
                  <a:pt x="25" y="71"/>
                  <a:pt x="25" y="70"/>
                </a:cubicBezTo>
                <a:cubicBezTo>
                  <a:pt x="25" y="56"/>
                  <a:pt x="25" y="56"/>
                  <a:pt x="25" y="56"/>
                </a:cubicBezTo>
                <a:cubicBezTo>
                  <a:pt x="60" y="13"/>
                  <a:pt x="60" y="13"/>
                  <a:pt x="60" y="13"/>
                </a:cubicBezTo>
                <a:cubicBezTo>
                  <a:pt x="17" y="50"/>
                  <a:pt x="17" y="50"/>
                  <a:pt x="17" y="50"/>
                </a:cubicBezTo>
                <a:cubicBezTo>
                  <a:pt x="1" y="44"/>
                  <a:pt x="1" y="44"/>
                  <a:pt x="1" y="44"/>
                </a:cubicBezTo>
                <a:cubicBezTo>
                  <a:pt x="0" y="43"/>
                  <a:pt x="0" y="43"/>
                  <a:pt x="0" y="42"/>
                </a:cubicBezTo>
                <a:cubicBezTo>
                  <a:pt x="0" y="41"/>
                  <a:pt x="0" y="40"/>
                  <a:pt x="1" y="39"/>
                </a:cubicBezTo>
                <a:cubicBezTo>
                  <a:pt x="68" y="1"/>
                  <a:pt x="68" y="1"/>
                  <a:pt x="68" y="1"/>
                </a:cubicBezTo>
                <a:cubicBezTo>
                  <a:pt x="68" y="0"/>
                  <a:pt x="69" y="0"/>
                  <a:pt x="69" y="0"/>
                </a:cubicBezTo>
                <a:cubicBezTo>
                  <a:pt x="70" y="0"/>
                  <a:pt x="70" y="0"/>
                  <a:pt x="70" y="1"/>
                </a:cubicBezTo>
                <a:cubicBezTo>
                  <a:pt x="71" y="1"/>
                  <a:pt x="72" y="2"/>
                  <a:pt x="72" y="3"/>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Freeform 268"/>
          <p:cNvSpPr>
            <a:spLocks noChangeAspect="1" noEditPoints="1"/>
          </p:cNvSpPr>
          <p:nvPr/>
        </p:nvSpPr>
        <p:spPr bwMode="auto">
          <a:xfrm>
            <a:off x="904474" y="7859038"/>
            <a:ext cx="348300" cy="324000"/>
          </a:xfrm>
          <a:custGeom>
            <a:avLst/>
            <a:gdLst>
              <a:gd name="T0" fmla="*/ 64 w 129"/>
              <a:gd name="T1" fmla="*/ 21 h 120"/>
              <a:gd name="T2" fmla="*/ 26 w 129"/>
              <a:gd name="T3" fmla="*/ 45 h 120"/>
              <a:gd name="T4" fmla="*/ 0 w 129"/>
              <a:gd name="T5" fmla="*/ 25 h 120"/>
              <a:gd name="T6" fmla="*/ 38 w 129"/>
              <a:gd name="T7" fmla="*/ 0 h 120"/>
              <a:gd name="T8" fmla="*/ 64 w 129"/>
              <a:gd name="T9" fmla="*/ 21 h 120"/>
              <a:gd name="T10" fmla="*/ 64 w 129"/>
              <a:gd name="T11" fmla="*/ 69 h 120"/>
              <a:gd name="T12" fmla="*/ 38 w 129"/>
              <a:gd name="T13" fmla="*/ 91 h 120"/>
              <a:gd name="T14" fmla="*/ 0 w 129"/>
              <a:gd name="T15" fmla="*/ 66 h 120"/>
              <a:gd name="T16" fmla="*/ 26 w 129"/>
              <a:gd name="T17" fmla="*/ 45 h 120"/>
              <a:gd name="T18" fmla="*/ 64 w 129"/>
              <a:gd name="T19" fmla="*/ 69 h 120"/>
              <a:gd name="T20" fmla="*/ 102 w 129"/>
              <a:gd name="T21" fmla="*/ 97 h 120"/>
              <a:gd name="T22" fmla="*/ 64 w 129"/>
              <a:gd name="T23" fmla="*/ 120 h 120"/>
              <a:gd name="T24" fmla="*/ 64 w 129"/>
              <a:gd name="T25" fmla="*/ 120 h 120"/>
              <a:gd name="T26" fmla="*/ 64 w 129"/>
              <a:gd name="T27" fmla="*/ 120 h 120"/>
              <a:gd name="T28" fmla="*/ 64 w 129"/>
              <a:gd name="T29" fmla="*/ 120 h 120"/>
              <a:gd name="T30" fmla="*/ 64 w 129"/>
              <a:gd name="T31" fmla="*/ 120 h 120"/>
              <a:gd name="T32" fmla="*/ 26 w 129"/>
              <a:gd name="T33" fmla="*/ 97 h 120"/>
              <a:gd name="T34" fmla="*/ 26 w 129"/>
              <a:gd name="T35" fmla="*/ 89 h 120"/>
              <a:gd name="T36" fmla="*/ 38 w 129"/>
              <a:gd name="T37" fmla="*/ 96 h 120"/>
              <a:gd name="T38" fmla="*/ 64 w 129"/>
              <a:gd name="T39" fmla="*/ 74 h 120"/>
              <a:gd name="T40" fmla="*/ 64 w 129"/>
              <a:gd name="T41" fmla="*/ 74 h 120"/>
              <a:gd name="T42" fmla="*/ 64 w 129"/>
              <a:gd name="T43" fmla="*/ 74 h 120"/>
              <a:gd name="T44" fmla="*/ 64 w 129"/>
              <a:gd name="T45" fmla="*/ 74 h 120"/>
              <a:gd name="T46" fmla="*/ 64 w 129"/>
              <a:gd name="T47" fmla="*/ 74 h 120"/>
              <a:gd name="T48" fmla="*/ 91 w 129"/>
              <a:gd name="T49" fmla="*/ 96 h 120"/>
              <a:gd name="T50" fmla="*/ 102 w 129"/>
              <a:gd name="T51" fmla="*/ 89 h 120"/>
              <a:gd name="T52" fmla="*/ 102 w 129"/>
              <a:gd name="T53" fmla="*/ 97 h 120"/>
              <a:gd name="T54" fmla="*/ 129 w 129"/>
              <a:gd name="T55" fmla="*/ 25 h 120"/>
              <a:gd name="T56" fmla="*/ 103 w 129"/>
              <a:gd name="T57" fmla="*/ 45 h 120"/>
              <a:gd name="T58" fmla="*/ 64 w 129"/>
              <a:gd name="T59" fmla="*/ 21 h 120"/>
              <a:gd name="T60" fmla="*/ 91 w 129"/>
              <a:gd name="T61" fmla="*/ 0 h 120"/>
              <a:gd name="T62" fmla="*/ 129 w 129"/>
              <a:gd name="T63" fmla="*/ 25 h 120"/>
              <a:gd name="T64" fmla="*/ 129 w 129"/>
              <a:gd name="T65" fmla="*/ 66 h 120"/>
              <a:gd name="T66" fmla="*/ 91 w 129"/>
              <a:gd name="T67" fmla="*/ 91 h 120"/>
              <a:gd name="T68" fmla="*/ 64 w 129"/>
              <a:gd name="T69" fmla="*/ 69 h 120"/>
              <a:gd name="T70" fmla="*/ 103 w 129"/>
              <a:gd name="T71" fmla="*/ 45 h 120"/>
              <a:gd name="T72" fmla="*/ 129 w 129"/>
              <a:gd name="T73" fmla="*/ 6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 h="120">
                <a:moveTo>
                  <a:pt x="64" y="21"/>
                </a:moveTo>
                <a:lnTo>
                  <a:pt x="26" y="45"/>
                </a:lnTo>
                <a:lnTo>
                  <a:pt x="0" y="25"/>
                </a:lnTo>
                <a:lnTo>
                  <a:pt x="38" y="0"/>
                </a:lnTo>
                <a:lnTo>
                  <a:pt x="64" y="21"/>
                </a:lnTo>
                <a:close/>
                <a:moveTo>
                  <a:pt x="64" y="69"/>
                </a:moveTo>
                <a:lnTo>
                  <a:pt x="38" y="91"/>
                </a:lnTo>
                <a:lnTo>
                  <a:pt x="0" y="66"/>
                </a:lnTo>
                <a:lnTo>
                  <a:pt x="26" y="45"/>
                </a:lnTo>
                <a:lnTo>
                  <a:pt x="64" y="69"/>
                </a:lnTo>
                <a:close/>
                <a:moveTo>
                  <a:pt x="102" y="97"/>
                </a:moveTo>
                <a:lnTo>
                  <a:pt x="64" y="120"/>
                </a:lnTo>
                <a:lnTo>
                  <a:pt x="64" y="120"/>
                </a:lnTo>
                <a:lnTo>
                  <a:pt x="64" y="120"/>
                </a:lnTo>
                <a:lnTo>
                  <a:pt x="64" y="120"/>
                </a:lnTo>
                <a:lnTo>
                  <a:pt x="64" y="120"/>
                </a:lnTo>
                <a:lnTo>
                  <a:pt x="26" y="97"/>
                </a:lnTo>
                <a:lnTo>
                  <a:pt x="26" y="89"/>
                </a:lnTo>
                <a:lnTo>
                  <a:pt x="38" y="96"/>
                </a:lnTo>
                <a:lnTo>
                  <a:pt x="64" y="74"/>
                </a:lnTo>
                <a:lnTo>
                  <a:pt x="64" y="74"/>
                </a:lnTo>
                <a:lnTo>
                  <a:pt x="64" y="74"/>
                </a:lnTo>
                <a:lnTo>
                  <a:pt x="64" y="74"/>
                </a:lnTo>
                <a:lnTo>
                  <a:pt x="64" y="74"/>
                </a:lnTo>
                <a:lnTo>
                  <a:pt x="91" y="96"/>
                </a:lnTo>
                <a:lnTo>
                  <a:pt x="102" y="89"/>
                </a:lnTo>
                <a:lnTo>
                  <a:pt x="102" y="97"/>
                </a:lnTo>
                <a:close/>
                <a:moveTo>
                  <a:pt x="129" y="25"/>
                </a:moveTo>
                <a:lnTo>
                  <a:pt x="103" y="45"/>
                </a:lnTo>
                <a:lnTo>
                  <a:pt x="64" y="21"/>
                </a:lnTo>
                <a:lnTo>
                  <a:pt x="91" y="0"/>
                </a:lnTo>
                <a:lnTo>
                  <a:pt x="129" y="25"/>
                </a:lnTo>
                <a:close/>
                <a:moveTo>
                  <a:pt x="129" y="66"/>
                </a:moveTo>
                <a:lnTo>
                  <a:pt x="91" y="91"/>
                </a:lnTo>
                <a:lnTo>
                  <a:pt x="64" y="69"/>
                </a:lnTo>
                <a:lnTo>
                  <a:pt x="103" y="45"/>
                </a:lnTo>
                <a:lnTo>
                  <a:pt x="129" y="66"/>
                </a:ln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4" name="Freeform 339"/>
          <p:cNvSpPr>
            <a:spLocks noChangeAspect="1" noEditPoints="1"/>
          </p:cNvSpPr>
          <p:nvPr/>
        </p:nvSpPr>
        <p:spPr bwMode="auto">
          <a:xfrm>
            <a:off x="1692435" y="7859038"/>
            <a:ext cx="405000" cy="324000"/>
          </a:xfrm>
          <a:custGeom>
            <a:avLst/>
            <a:gdLst>
              <a:gd name="T0" fmla="*/ 190 w 220"/>
              <a:gd name="T1" fmla="*/ 70 h 176"/>
              <a:gd name="T2" fmla="*/ 182 w 220"/>
              <a:gd name="T3" fmla="*/ 63 h 176"/>
              <a:gd name="T4" fmla="*/ 190 w 220"/>
              <a:gd name="T5" fmla="*/ 55 h 176"/>
              <a:gd name="T6" fmla="*/ 198 w 220"/>
              <a:gd name="T7" fmla="*/ 63 h 176"/>
              <a:gd name="T8" fmla="*/ 190 w 220"/>
              <a:gd name="T9" fmla="*/ 70 h 176"/>
              <a:gd name="T10" fmla="*/ 110 w 220"/>
              <a:gd name="T11" fmla="*/ 154 h 176"/>
              <a:gd name="T12" fmla="*/ 55 w 220"/>
              <a:gd name="T13" fmla="*/ 99 h 176"/>
              <a:gd name="T14" fmla="*/ 110 w 220"/>
              <a:gd name="T15" fmla="*/ 44 h 176"/>
              <a:gd name="T16" fmla="*/ 165 w 220"/>
              <a:gd name="T17" fmla="*/ 99 h 176"/>
              <a:gd name="T18" fmla="*/ 110 w 220"/>
              <a:gd name="T19" fmla="*/ 154 h 176"/>
              <a:gd name="T20" fmla="*/ 198 w 220"/>
              <a:gd name="T21" fmla="*/ 33 h 176"/>
              <a:gd name="T22" fmla="*/ 171 w 220"/>
              <a:gd name="T23" fmla="*/ 33 h 176"/>
              <a:gd name="T24" fmla="*/ 163 w 220"/>
              <a:gd name="T25" fmla="*/ 27 h 176"/>
              <a:gd name="T26" fmla="*/ 156 w 220"/>
              <a:gd name="T27" fmla="*/ 6 h 176"/>
              <a:gd name="T28" fmla="*/ 147 w 220"/>
              <a:gd name="T29" fmla="*/ 0 h 176"/>
              <a:gd name="T30" fmla="*/ 72 w 220"/>
              <a:gd name="T31" fmla="*/ 0 h 176"/>
              <a:gd name="T32" fmla="*/ 64 w 220"/>
              <a:gd name="T33" fmla="*/ 6 h 176"/>
              <a:gd name="T34" fmla="*/ 57 w 220"/>
              <a:gd name="T35" fmla="*/ 27 h 176"/>
              <a:gd name="T36" fmla="*/ 48 w 220"/>
              <a:gd name="T37" fmla="*/ 33 h 176"/>
              <a:gd name="T38" fmla="*/ 22 w 220"/>
              <a:gd name="T39" fmla="*/ 33 h 176"/>
              <a:gd name="T40" fmla="*/ 0 w 220"/>
              <a:gd name="T41" fmla="*/ 55 h 176"/>
              <a:gd name="T42" fmla="*/ 0 w 220"/>
              <a:gd name="T43" fmla="*/ 154 h 176"/>
              <a:gd name="T44" fmla="*/ 22 w 220"/>
              <a:gd name="T45" fmla="*/ 176 h 176"/>
              <a:gd name="T46" fmla="*/ 198 w 220"/>
              <a:gd name="T47" fmla="*/ 176 h 176"/>
              <a:gd name="T48" fmla="*/ 220 w 220"/>
              <a:gd name="T49" fmla="*/ 154 h 176"/>
              <a:gd name="T50" fmla="*/ 220 w 220"/>
              <a:gd name="T51" fmla="*/ 55 h 176"/>
              <a:gd name="T52" fmla="*/ 198 w 220"/>
              <a:gd name="T53" fmla="*/ 33 h 176"/>
              <a:gd name="T54" fmla="*/ 110 w 220"/>
              <a:gd name="T55" fmla="*/ 66 h 176"/>
              <a:gd name="T56" fmla="*/ 77 w 220"/>
              <a:gd name="T57" fmla="*/ 99 h 176"/>
              <a:gd name="T58" fmla="*/ 110 w 220"/>
              <a:gd name="T59" fmla="*/ 132 h 176"/>
              <a:gd name="T60" fmla="*/ 143 w 220"/>
              <a:gd name="T61" fmla="*/ 99 h 176"/>
              <a:gd name="T62" fmla="*/ 110 w 220"/>
              <a:gd name="T63" fmla="*/ 6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0" h="176">
                <a:moveTo>
                  <a:pt x="190" y="70"/>
                </a:moveTo>
                <a:cubicBezTo>
                  <a:pt x="186" y="70"/>
                  <a:pt x="182" y="67"/>
                  <a:pt x="182" y="63"/>
                </a:cubicBezTo>
                <a:cubicBezTo>
                  <a:pt x="182" y="58"/>
                  <a:pt x="186" y="55"/>
                  <a:pt x="190" y="55"/>
                </a:cubicBezTo>
                <a:cubicBezTo>
                  <a:pt x="194" y="55"/>
                  <a:pt x="198" y="58"/>
                  <a:pt x="198" y="63"/>
                </a:cubicBezTo>
                <a:cubicBezTo>
                  <a:pt x="198" y="67"/>
                  <a:pt x="194" y="70"/>
                  <a:pt x="190" y="70"/>
                </a:cubicBezTo>
                <a:close/>
                <a:moveTo>
                  <a:pt x="110" y="154"/>
                </a:moveTo>
                <a:cubicBezTo>
                  <a:pt x="79" y="154"/>
                  <a:pt x="55" y="129"/>
                  <a:pt x="55" y="99"/>
                </a:cubicBezTo>
                <a:cubicBezTo>
                  <a:pt x="55" y="69"/>
                  <a:pt x="79" y="44"/>
                  <a:pt x="110" y="44"/>
                </a:cubicBezTo>
                <a:cubicBezTo>
                  <a:pt x="140" y="44"/>
                  <a:pt x="165" y="69"/>
                  <a:pt x="165" y="99"/>
                </a:cubicBezTo>
                <a:cubicBezTo>
                  <a:pt x="165" y="129"/>
                  <a:pt x="140" y="154"/>
                  <a:pt x="110" y="154"/>
                </a:cubicBezTo>
                <a:close/>
                <a:moveTo>
                  <a:pt x="198" y="33"/>
                </a:moveTo>
                <a:cubicBezTo>
                  <a:pt x="171" y="33"/>
                  <a:pt x="171" y="33"/>
                  <a:pt x="171" y="33"/>
                </a:cubicBezTo>
                <a:cubicBezTo>
                  <a:pt x="168" y="33"/>
                  <a:pt x="164" y="30"/>
                  <a:pt x="163" y="27"/>
                </a:cubicBezTo>
                <a:cubicBezTo>
                  <a:pt x="156" y="6"/>
                  <a:pt x="156" y="6"/>
                  <a:pt x="156" y="6"/>
                </a:cubicBezTo>
                <a:cubicBezTo>
                  <a:pt x="155" y="3"/>
                  <a:pt x="151" y="0"/>
                  <a:pt x="147" y="0"/>
                </a:cubicBezTo>
                <a:cubicBezTo>
                  <a:pt x="72" y="0"/>
                  <a:pt x="72" y="0"/>
                  <a:pt x="72" y="0"/>
                </a:cubicBezTo>
                <a:cubicBezTo>
                  <a:pt x="69" y="0"/>
                  <a:pt x="65" y="3"/>
                  <a:pt x="64" y="6"/>
                </a:cubicBezTo>
                <a:cubicBezTo>
                  <a:pt x="57" y="27"/>
                  <a:pt x="57" y="27"/>
                  <a:pt x="57" y="27"/>
                </a:cubicBezTo>
                <a:cubicBezTo>
                  <a:pt x="56" y="30"/>
                  <a:pt x="52" y="33"/>
                  <a:pt x="48" y="33"/>
                </a:cubicBezTo>
                <a:cubicBezTo>
                  <a:pt x="22" y="33"/>
                  <a:pt x="22" y="33"/>
                  <a:pt x="22" y="33"/>
                </a:cubicBezTo>
                <a:cubicBezTo>
                  <a:pt x="10" y="33"/>
                  <a:pt x="0" y="43"/>
                  <a:pt x="0" y="55"/>
                </a:cubicBezTo>
                <a:cubicBezTo>
                  <a:pt x="0" y="154"/>
                  <a:pt x="0" y="154"/>
                  <a:pt x="0" y="154"/>
                </a:cubicBezTo>
                <a:cubicBezTo>
                  <a:pt x="0" y="166"/>
                  <a:pt x="10" y="176"/>
                  <a:pt x="22" y="176"/>
                </a:cubicBezTo>
                <a:cubicBezTo>
                  <a:pt x="198" y="176"/>
                  <a:pt x="198" y="176"/>
                  <a:pt x="198" y="176"/>
                </a:cubicBezTo>
                <a:cubicBezTo>
                  <a:pt x="210" y="176"/>
                  <a:pt x="220" y="166"/>
                  <a:pt x="220" y="154"/>
                </a:cubicBezTo>
                <a:cubicBezTo>
                  <a:pt x="220" y="55"/>
                  <a:pt x="220" y="55"/>
                  <a:pt x="220" y="55"/>
                </a:cubicBezTo>
                <a:cubicBezTo>
                  <a:pt x="220" y="43"/>
                  <a:pt x="210" y="33"/>
                  <a:pt x="198" y="33"/>
                </a:cubicBezTo>
                <a:close/>
                <a:moveTo>
                  <a:pt x="110" y="66"/>
                </a:moveTo>
                <a:cubicBezTo>
                  <a:pt x="92" y="66"/>
                  <a:pt x="77" y="81"/>
                  <a:pt x="77" y="99"/>
                </a:cubicBezTo>
                <a:cubicBezTo>
                  <a:pt x="77" y="117"/>
                  <a:pt x="92" y="132"/>
                  <a:pt x="110" y="132"/>
                </a:cubicBezTo>
                <a:cubicBezTo>
                  <a:pt x="128" y="132"/>
                  <a:pt x="143" y="117"/>
                  <a:pt x="143" y="99"/>
                </a:cubicBezTo>
                <a:cubicBezTo>
                  <a:pt x="143" y="81"/>
                  <a:pt x="128" y="66"/>
                  <a:pt x="110" y="66"/>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71"/>
          <p:cNvSpPr>
            <a:spLocks noChangeAspect="1" noEditPoints="1"/>
          </p:cNvSpPr>
          <p:nvPr/>
        </p:nvSpPr>
        <p:spPr bwMode="auto">
          <a:xfrm>
            <a:off x="2537096" y="7859038"/>
            <a:ext cx="321840" cy="324000"/>
          </a:xfrm>
          <a:custGeom>
            <a:avLst/>
            <a:gdLst>
              <a:gd name="T0" fmla="*/ 63 w 126"/>
              <a:gd name="T1" fmla="*/ 127 h 127"/>
              <a:gd name="T2" fmla="*/ 0 w 126"/>
              <a:gd name="T3" fmla="*/ 64 h 127"/>
              <a:gd name="T4" fmla="*/ 63 w 126"/>
              <a:gd name="T5" fmla="*/ 0 h 127"/>
              <a:gd name="T6" fmla="*/ 126 w 126"/>
              <a:gd name="T7" fmla="*/ 64 h 127"/>
              <a:gd name="T8" fmla="*/ 63 w 126"/>
              <a:gd name="T9" fmla="*/ 127 h 127"/>
              <a:gd name="T10" fmla="*/ 63 w 126"/>
              <a:gd name="T11" fmla="*/ 11 h 127"/>
              <a:gd name="T12" fmla="*/ 10 w 126"/>
              <a:gd name="T13" fmla="*/ 64 h 127"/>
              <a:gd name="T14" fmla="*/ 63 w 126"/>
              <a:gd name="T15" fmla="*/ 116 h 127"/>
              <a:gd name="T16" fmla="*/ 116 w 126"/>
              <a:gd name="T17" fmla="*/ 64 h 127"/>
              <a:gd name="T18" fmla="*/ 63 w 126"/>
              <a:gd name="T19" fmla="*/ 11 h 127"/>
              <a:gd name="T20" fmla="*/ 42 w 126"/>
              <a:gd name="T21" fmla="*/ 53 h 127"/>
              <a:gd name="T22" fmla="*/ 31 w 126"/>
              <a:gd name="T23" fmla="*/ 42 h 127"/>
              <a:gd name="T24" fmla="*/ 42 w 126"/>
              <a:gd name="T25" fmla="*/ 32 h 127"/>
              <a:gd name="T26" fmla="*/ 52 w 126"/>
              <a:gd name="T27" fmla="*/ 42 h 127"/>
              <a:gd name="T28" fmla="*/ 42 w 126"/>
              <a:gd name="T29" fmla="*/ 53 h 127"/>
              <a:gd name="T30" fmla="*/ 63 w 126"/>
              <a:gd name="T31" fmla="*/ 101 h 127"/>
              <a:gd name="T32" fmla="*/ 33 w 126"/>
              <a:gd name="T33" fmla="*/ 78 h 127"/>
              <a:gd name="T34" fmla="*/ 36 w 126"/>
              <a:gd name="T35" fmla="*/ 72 h 127"/>
              <a:gd name="T36" fmla="*/ 43 w 126"/>
              <a:gd name="T37" fmla="*/ 75 h 127"/>
              <a:gd name="T38" fmla="*/ 63 w 126"/>
              <a:gd name="T39" fmla="*/ 90 h 127"/>
              <a:gd name="T40" fmla="*/ 83 w 126"/>
              <a:gd name="T41" fmla="*/ 75 h 127"/>
              <a:gd name="T42" fmla="*/ 90 w 126"/>
              <a:gd name="T43" fmla="*/ 72 h 127"/>
              <a:gd name="T44" fmla="*/ 93 w 126"/>
              <a:gd name="T45" fmla="*/ 78 h 127"/>
              <a:gd name="T46" fmla="*/ 63 w 126"/>
              <a:gd name="T47" fmla="*/ 101 h 127"/>
              <a:gd name="T48" fmla="*/ 84 w 126"/>
              <a:gd name="T49" fmla="*/ 53 h 127"/>
              <a:gd name="T50" fmla="*/ 74 w 126"/>
              <a:gd name="T51" fmla="*/ 42 h 127"/>
              <a:gd name="T52" fmla="*/ 84 w 126"/>
              <a:gd name="T53" fmla="*/ 32 h 127"/>
              <a:gd name="T54" fmla="*/ 95 w 126"/>
              <a:gd name="T55" fmla="*/ 42 h 127"/>
              <a:gd name="T56" fmla="*/ 84 w 126"/>
              <a:gd name="T57" fmla="*/ 5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6" h="127">
                <a:moveTo>
                  <a:pt x="63" y="127"/>
                </a:moveTo>
                <a:cubicBezTo>
                  <a:pt x="28" y="127"/>
                  <a:pt x="0" y="99"/>
                  <a:pt x="0" y="64"/>
                </a:cubicBezTo>
                <a:cubicBezTo>
                  <a:pt x="0" y="29"/>
                  <a:pt x="28" y="0"/>
                  <a:pt x="63" y="0"/>
                </a:cubicBezTo>
                <a:cubicBezTo>
                  <a:pt x="98" y="0"/>
                  <a:pt x="126" y="29"/>
                  <a:pt x="126" y="64"/>
                </a:cubicBezTo>
                <a:cubicBezTo>
                  <a:pt x="126" y="99"/>
                  <a:pt x="98" y="127"/>
                  <a:pt x="63" y="127"/>
                </a:cubicBezTo>
                <a:close/>
                <a:moveTo>
                  <a:pt x="63" y="11"/>
                </a:moveTo>
                <a:cubicBezTo>
                  <a:pt x="34" y="11"/>
                  <a:pt x="10" y="34"/>
                  <a:pt x="10" y="64"/>
                </a:cubicBezTo>
                <a:cubicBezTo>
                  <a:pt x="10" y="93"/>
                  <a:pt x="34" y="116"/>
                  <a:pt x="63" y="116"/>
                </a:cubicBezTo>
                <a:cubicBezTo>
                  <a:pt x="92" y="116"/>
                  <a:pt x="116" y="93"/>
                  <a:pt x="116" y="64"/>
                </a:cubicBezTo>
                <a:cubicBezTo>
                  <a:pt x="116" y="34"/>
                  <a:pt x="92" y="11"/>
                  <a:pt x="63" y="11"/>
                </a:cubicBezTo>
                <a:close/>
                <a:moveTo>
                  <a:pt x="42" y="53"/>
                </a:moveTo>
                <a:cubicBezTo>
                  <a:pt x="36" y="53"/>
                  <a:pt x="31" y="48"/>
                  <a:pt x="31" y="42"/>
                </a:cubicBezTo>
                <a:cubicBezTo>
                  <a:pt x="31" y="37"/>
                  <a:pt x="36" y="32"/>
                  <a:pt x="42" y="32"/>
                </a:cubicBezTo>
                <a:cubicBezTo>
                  <a:pt x="48" y="32"/>
                  <a:pt x="52" y="37"/>
                  <a:pt x="52" y="42"/>
                </a:cubicBezTo>
                <a:cubicBezTo>
                  <a:pt x="52" y="48"/>
                  <a:pt x="48" y="53"/>
                  <a:pt x="42" y="53"/>
                </a:cubicBezTo>
                <a:close/>
                <a:moveTo>
                  <a:pt x="63" y="101"/>
                </a:moveTo>
                <a:cubicBezTo>
                  <a:pt x="49" y="101"/>
                  <a:pt x="37" y="92"/>
                  <a:pt x="33" y="78"/>
                </a:cubicBezTo>
                <a:cubicBezTo>
                  <a:pt x="32" y="76"/>
                  <a:pt x="33" y="73"/>
                  <a:pt x="36" y="72"/>
                </a:cubicBezTo>
                <a:cubicBezTo>
                  <a:pt x="39" y="71"/>
                  <a:pt x="42" y="72"/>
                  <a:pt x="43" y="75"/>
                </a:cubicBezTo>
                <a:cubicBezTo>
                  <a:pt x="46" y="84"/>
                  <a:pt x="54" y="90"/>
                  <a:pt x="63" y="90"/>
                </a:cubicBezTo>
                <a:cubicBezTo>
                  <a:pt x="72" y="90"/>
                  <a:pt x="80" y="84"/>
                  <a:pt x="83" y="75"/>
                </a:cubicBezTo>
                <a:cubicBezTo>
                  <a:pt x="84" y="72"/>
                  <a:pt x="87" y="71"/>
                  <a:pt x="90" y="72"/>
                </a:cubicBezTo>
                <a:cubicBezTo>
                  <a:pt x="93" y="73"/>
                  <a:pt x="94" y="76"/>
                  <a:pt x="93" y="78"/>
                </a:cubicBezTo>
                <a:cubicBezTo>
                  <a:pt x="89" y="92"/>
                  <a:pt x="77" y="101"/>
                  <a:pt x="63" y="101"/>
                </a:cubicBezTo>
                <a:close/>
                <a:moveTo>
                  <a:pt x="84" y="53"/>
                </a:moveTo>
                <a:cubicBezTo>
                  <a:pt x="78" y="53"/>
                  <a:pt x="74" y="48"/>
                  <a:pt x="74" y="42"/>
                </a:cubicBezTo>
                <a:cubicBezTo>
                  <a:pt x="74" y="37"/>
                  <a:pt x="78" y="32"/>
                  <a:pt x="84" y="32"/>
                </a:cubicBezTo>
                <a:cubicBezTo>
                  <a:pt x="90" y="32"/>
                  <a:pt x="95" y="37"/>
                  <a:pt x="95" y="42"/>
                </a:cubicBezTo>
                <a:cubicBezTo>
                  <a:pt x="95" y="48"/>
                  <a:pt x="90" y="53"/>
                  <a:pt x="84" y="53"/>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282"/>
          <p:cNvSpPr>
            <a:spLocks noChangeAspect="1" noEditPoints="1"/>
          </p:cNvSpPr>
          <p:nvPr/>
        </p:nvSpPr>
        <p:spPr bwMode="auto">
          <a:xfrm>
            <a:off x="3298597" y="7859038"/>
            <a:ext cx="370026" cy="324000"/>
          </a:xfrm>
          <a:custGeom>
            <a:avLst/>
            <a:gdLst>
              <a:gd name="T0" fmla="*/ 177 w 177"/>
              <a:gd name="T1" fmla="*/ 63 h 154"/>
              <a:gd name="T2" fmla="*/ 164 w 177"/>
              <a:gd name="T3" fmla="*/ 76 h 154"/>
              <a:gd name="T4" fmla="*/ 164 w 177"/>
              <a:gd name="T5" fmla="*/ 113 h 154"/>
              <a:gd name="T6" fmla="*/ 151 w 177"/>
              <a:gd name="T7" fmla="*/ 126 h 154"/>
              <a:gd name="T8" fmla="*/ 72 w 177"/>
              <a:gd name="T9" fmla="*/ 89 h 154"/>
              <a:gd name="T10" fmla="*/ 64 w 177"/>
              <a:gd name="T11" fmla="*/ 114 h 154"/>
              <a:gd name="T12" fmla="*/ 76 w 177"/>
              <a:gd name="T13" fmla="*/ 141 h 154"/>
              <a:gd name="T14" fmla="*/ 35 w 177"/>
              <a:gd name="T15" fmla="*/ 145 h 154"/>
              <a:gd name="T16" fmla="*/ 28 w 177"/>
              <a:gd name="T17" fmla="*/ 88 h 154"/>
              <a:gd name="T18" fmla="*/ 16 w 177"/>
              <a:gd name="T19" fmla="*/ 88 h 154"/>
              <a:gd name="T20" fmla="*/ 0 w 177"/>
              <a:gd name="T21" fmla="*/ 72 h 154"/>
              <a:gd name="T22" fmla="*/ 0 w 177"/>
              <a:gd name="T23" fmla="*/ 54 h 154"/>
              <a:gd name="T24" fmla="*/ 16 w 177"/>
              <a:gd name="T25" fmla="*/ 38 h 154"/>
              <a:gd name="T26" fmla="*/ 63 w 177"/>
              <a:gd name="T27" fmla="*/ 38 h 154"/>
              <a:gd name="T28" fmla="*/ 151 w 177"/>
              <a:gd name="T29" fmla="*/ 0 h 154"/>
              <a:gd name="T30" fmla="*/ 164 w 177"/>
              <a:gd name="T31" fmla="*/ 13 h 154"/>
              <a:gd name="T32" fmla="*/ 164 w 177"/>
              <a:gd name="T33" fmla="*/ 50 h 154"/>
              <a:gd name="T34" fmla="*/ 177 w 177"/>
              <a:gd name="T35" fmla="*/ 63 h 154"/>
              <a:gd name="T36" fmla="*/ 151 w 177"/>
              <a:gd name="T37" fmla="*/ 16 h 154"/>
              <a:gd name="T38" fmla="*/ 76 w 177"/>
              <a:gd name="T39" fmla="*/ 50 h 154"/>
              <a:gd name="T40" fmla="*/ 76 w 177"/>
              <a:gd name="T41" fmla="*/ 76 h 154"/>
              <a:gd name="T42" fmla="*/ 151 w 177"/>
              <a:gd name="T43" fmla="*/ 110 h 154"/>
              <a:gd name="T44" fmla="*/ 151 w 177"/>
              <a:gd name="T45" fmla="*/ 1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7" h="154">
                <a:moveTo>
                  <a:pt x="177" y="63"/>
                </a:moveTo>
                <a:cubicBezTo>
                  <a:pt x="177" y="70"/>
                  <a:pt x="171" y="76"/>
                  <a:pt x="164" y="76"/>
                </a:cubicBezTo>
                <a:cubicBezTo>
                  <a:pt x="164" y="113"/>
                  <a:pt x="164" y="113"/>
                  <a:pt x="164" y="113"/>
                </a:cubicBezTo>
                <a:cubicBezTo>
                  <a:pt x="164" y="120"/>
                  <a:pt x="158" y="126"/>
                  <a:pt x="151" y="126"/>
                </a:cubicBezTo>
                <a:cubicBezTo>
                  <a:pt x="134" y="111"/>
                  <a:pt x="106" y="91"/>
                  <a:pt x="72" y="89"/>
                </a:cubicBezTo>
                <a:cubicBezTo>
                  <a:pt x="60" y="92"/>
                  <a:pt x="56" y="106"/>
                  <a:pt x="64" y="114"/>
                </a:cubicBezTo>
                <a:cubicBezTo>
                  <a:pt x="57" y="125"/>
                  <a:pt x="65" y="133"/>
                  <a:pt x="76" y="141"/>
                </a:cubicBezTo>
                <a:cubicBezTo>
                  <a:pt x="70" y="153"/>
                  <a:pt x="44" y="154"/>
                  <a:pt x="35" y="145"/>
                </a:cubicBezTo>
                <a:cubicBezTo>
                  <a:pt x="30" y="128"/>
                  <a:pt x="21" y="110"/>
                  <a:pt x="28" y="88"/>
                </a:cubicBezTo>
                <a:cubicBezTo>
                  <a:pt x="16" y="88"/>
                  <a:pt x="16" y="88"/>
                  <a:pt x="16" y="88"/>
                </a:cubicBezTo>
                <a:cubicBezTo>
                  <a:pt x="7" y="88"/>
                  <a:pt x="0" y="81"/>
                  <a:pt x="0" y="72"/>
                </a:cubicBezTo>
                <a:cubicBezTo>
                  <a:pt x="0" y="54"/>
                  <a:pt x="0" y="54"/>
                  <a:pt x="0" y="54"/>
                </a:cubicBezTo>
                <a:cubicBezTo>
                  <a:pt x="0" y="45"/>
                  <a:pt x="7" y="38"/>
                  <a:pt x="16" y="38"/>
                </a:cubicBezTo>
                <a:cubicBezTo>
                  <a:pt x="63" y="38"/>
                  <a:pt x="63" y="38"/>
                  <a:pt x="63" y="38"/>
                </a:cubicBezTo>
                <a:cubicBezTo>
                  <a:pt x="101" y="38"/>
                  <a:pt x="133" y="16"/>
                  <a:pt x="151" y="0"/>
                </a:cubicBezTo>
                <a:cubicBezTo>
                  <a:pt x="158" y="0"/>
                  <a:pt x="164" y="6"/>
                  <a:pt x="164" y="13"/>
                </a:cubicBezTo>
                <a:cubicBezTo>
                  <a:pt x="164" y="50"/>
                  <a:pt x="164" y="50"/>
                  <a:pt x="164" y="50"/>
                </a:cubicBezTo>
                <a:cubicBezTo>
                  <a:pt x="171" y="50"/>
                  <a:pt x="177" y="56"/>
                  <a:pt x="177" y="63"/>
                </a:cubicBezTo>
                <a:close/>
                <a:moveTo>
                  <a:pt x="151" y="16"/>
                </a:moveTo>
                <a:cubicBezTo>
                  <a:pt x="126" y="36"/>
                  <a:pt x="101" y="47"/>
                  <a:pt x="76" y="50"/>
                </a:cubicBezTo>
                <a:cubicBezTo>
                  <a:pt x="76" y="76"/>
                  <a:pt x="76" y="76"/>
                  <a:pt x="76" y="76"/>
                </a:cubicBezTo>
                <a:cubicBezTo>
                  <a:pt x="101" y="79"/>
                  <a:pt x="126" y="90"/>
                  <a:pt x="151" y="110"/>
                </a:cubicBezTo>
                <a:lnTo>
                  <a:pt x="151" y="16"/>
                </a:ln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140"/>
          <p:cNvSpPr>
            <a:spLocks noChangeAspect="1" noEditPoints="1"/>
          </p:cNvSpPr>
          <p:nvPr/>
        </p:nvSpPr>
        <p:spPr bwMode="auto">
          <a:xfrm>
            <a:off x="4108285" y="7859038"/>
            <a:ext cx="582444" cy="324000"/>
          </a:xfrm>
          <a:custGeom>
            <a:avLst/>
            <a:gdLst>
              <a:gd name="T0" fmla="*/ 103 w 127"/>
              <a:gd name="T1" fmla="*/ 71 h 71"/>
              <a:gd name="T2" fmla="*/ 78 w 127"/>
              <a:gd name="T3" fmla="*/ 46 h 71"/>
              <a:gd name="T4" fmla="*/ 86 w 127"/>
              <a:gd name="T5" fmla="*/ 28 h 71"/>
              <a:gd name="T6" fmla="*/ 82 w 127"/>
              <a:gd name="T7" fmla="*/ 23 h 71"/>
              <a:gd name="T8" fmla="*/ 63 w 127"/>
              <a:gd name="T9" fmla="*/ 49 h 71"/>
              <a:gd name="T10" fmla="*/ 60 w 127"/>
              <a:gd name="T11" fmla="*/ 50 h 71"/>
              <a:gd name="T12" fmla="*/ 49 w 127"/>
              <a:gd name="T13" fmla="*/ 50 h 71"/>
              <a:gd name="T14" fmla="*/ 25 w 127"/>
              <a:gd name="T15" fmla="*/ 71 h 71"/>
              <a:gd name="T16" fmla="*/ 0 w 127"/>
              <a:gd name="T17" fmla="*/ 46 h 71"/>
              <a:gd name="T18" fmla="*/ 25 w 127"/>
              <a:gd name="T19" fmla="*/ 22 h 71"/>
              <a:gd name="T20" fmla="*/ 36 w 127"/>
              <a:gd name="T21" fmla="*/ 25 h 71"/>
              <a:gd name="T22" fmla="*/ 44 w 127"/>
              <a:gd name="T23" fmla="*/ 15 h 71"/>
              <a:gd name="T24" fmla="*/ 32 w 127"/>
              <a:gd name="T25" fmla="*/ 15 h 71"/>
              <a:gd name="T26" fmla="*/ 28 w 127"/>
              <a:gd name="T27" fmla="*/ 11 h 71"/>
              <a:gd name="T28" fmla="*/ 32 w 127"/>
              <a:gd name="T29" fmla="*/ 7 h 71"/>
              <a:gd name="T30" fmla="*/ 53 w 127"/>
              <a:gd name="T31" fmla="*/ 7 h 71"/>
              <a:gd name="T32" fmla="*/ 53 w 127"/>
              <a:gd name="T33" fmla="*/ 15 h 71"/>
              <a:gd name="T34" fmla="*/ 77 w 127"/>
              <a:gd name="T35" fmla="*/ 15 h 71"/>
              <a:gd name="T36" fmla="*/ 72 w 127"/>
              <a:gd name="T37" fmla="*/ 7 h 71"/>
              <a:gd name="T38" fmla="*/ 60 w 127"/>
              <a:gd name="T39" fmla="*/ 7 h 71"/>
              <a:gd name="T40" fmla="*/ 56 w 127"/>
              <a:gd name="T41" fmla="*/ 4 h 71"/>
              <a:gd name="T42" fmla="*/ 60 w 127"/>
              <a:gd name="T43" fmla="*/ 0 h 71"/>
              <a:gd name="T44" fmla="*/ 74 w 127"/>
              <a:gd name="T45" fmla="*/ 0 h 71"/>
              <a:gd name="T46" fmla="*/ 77 w 127"/>
              <a:gd name="T47" fmla="*/ 2 h 71"/>
              <a:gd name="T48" fmla="*/ 92 w 127"/>
              <a:gd name="T49" fmla="*/ 24 h 71"/>
              <a:gd name="T50" fmla="*/ 103 w 127"/>
              <a:gd name="T51" fmla="*/ 22 h 71"/>
              <a:gd name="T52" fmla="*/ 127 w 127"/>
              <a:gd name="T53" fmla="*/ 46 h 71"/>
              <a:gd name="T54" fmla="*/ 103 w 127"/>
              <a:gd name="T55" fmla="*/ 71 h 71"/>
              <a:gd name="T56" fmla="*/ 25 w 127"/>
              <a:gd name="T57" fmla="*/ 50 h 71"/>
              <a:gd name="T58" fmla="*/ 22 w 127"/>
              <a:gd name="T59" fmla="*/ 44 h 71"/>
              <a:gd name="T60" fmla="*/ 32 w 127"/>
              <a:gd name="T61" fmla="*/ 30 h 71"/>
              <a:gd name="T62" fmla="*/ 25 w 127"/>
              <a:gd name="T63" fmla="*/ 29 h 71"/>
              <a:gd name="T64" fmla="*/ 7 w 127"/>
              <a:gd name="T65" fmla="*/ 46 h 71"/>
              <a:gd name="T66" fmla="*/ 25 w 127"/>
              <a:gd name="T67" fmla="*/ 64 h 71"/>
              <a:gd name="T68" fmla="*/ 42 w 127"/>
              <a:gd name="T69" fmla="*/ 50 h 71"/>
              <a:gd name="T70" fmla="*/ 25 w 127"/>
              <a:gd name="T71" fmla="*/ 50 h 71"/>
              <a:gd name="T72" fmla="*/ 42 w 127"/>
              <a:gd name="T73" fmla="*/ 43 h 71"/>
              <a:gd name="T74" fmla="*/ 38 w 127"/>
              <a:gd name="T75" fmla="*/ 35 h 71"/>
              <a:gd name="T76" fmla="*/ 32 w 127"/>
              <a:gd name="T77" fmla="*/ 43 h 71"/>
              <a:gd name="T78" fmla="*/ 42 w 127"/>
              <a:gd name="T79" fmla="*/ 43 h 71"/>
              <a:gd name="T80" fmla="*/ 74 w 127"/>
              <a:gd name="T81" fmla="*/ 22 h 71"/>
              <a:gd name="T82" fmla="*/ 48 w 127"/>
              <a:gd name="T83" fmla="*/ 22 h 71"/>
              <a:gd name="T84" fmla="*/ 42 w 127"/>
              <a:gd name="T85" fmla="*/ 29 h 71"/>
              <a:gd name="T86" fmla="*/ 49 w 127"/>
              <a:gd name="T87" fmla="*/ 43 h 71"/>
              <a:gd name="T88" fmla="*/ 58 w 127"/>
              <a:gd name="T89" fmla="*/ 43 h 71"/>
              <a:gd name="T90" fmla="*/ 74 w 127"/>
              <a:gd name="T91" fmla="*/ 22 h 71"/>
              <a:gd name="T92" fmla="*/ 103 w 127"/>
              <a:gd name="T93" fmla="*/ 29 h 71"/>
              <a:gd name="T94" fmla="*/ 96 w 127"/>
              <a:gd name="T95" fmla="*/ 30 h 71"/>
              <a:gd name="T96" fmla="*/ 106 w 127"/>
              <a:gd name="T97" fmla="*/ 44 h 71"/>
              <a:gd name="T98" fmla="*/ 105 w 127"/>
              <a:gd name="T99" fmla="*/ 49 h 71"/>
              <a:gd name="T100" fmla="*/ 103 w 127"/>
              <a:gd name="T101" fmla="*/ 50 h 71"/>
              <a:gd name="T102" fmla="*/ 100 w 127"/>
              <a:gd name="T103" fmla="*/ 48 h 71"/>
              <a:gd name="T104" fmla="*/ 90 w 127"/>
              <a:gd name="T105" fmla="*/ 34 h 71"/>
              <a:gd name="T106" fmla="*/ 85 w 127"/>
              <a:gd name="T107" fmla="*/ 46 h 71"/>
              <a:gd name="T108" fmla="*/ 103 w 127"/>
              <a:gd name="T109" fmla="*/ 64 h 71"/>
              <a:gd name="T110" fmla="*/ 120 w 127"/>
              <a:gd name="T111" fmla="*/ 46 h 71"/>
              <a:gd name="T112" fmla="*/ 103 w 127"/>
              <a:gd name="T113" fmla="*/ 2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7" h="71">
                <a:moveTo>
                  <a:pt x="103" y="71"/>
                </a:moveTo>
                <a:cubicBezTo>
                  <a:pt x="89" y="71"/>
                  <a:pt x="78" y="60"/>
                  <a:pt x="78" y="46"/>
                </a:cubicBezTo>
                <a:cubicBezTo>
                  <a:pt x="78" y="39"/>
                  <a:pt x="81" y="33"/>
                  <a:pt x="86" y="28"/>
                </a:cubicBezTo>
                <a:cubicBezTo>
                  <a:pt x="82" y="23"/>
                  <a:pt x="82" y="23"/>
                  <a:pt x="82" y="23"/>
                </a:cubicBezTo>
                <a:cubicBezTo>
                  <a:pt x="63" y="49"/>
                  <a:pt x="63" y="49"/>
                  <a:pt x="63" y="49"/>
                </a:cubicBezTo>
                <a:cubicBezTo>
                  <a:pt x="62" y="50"/>
                  <a:pt x="61" y="50"/>
                  <a:pt x="60" y="50"/>
                </a:cubicBezTo>
                <a:cubicBezTo>
                  <a:pt x="49" y="50"/>
                  <a:pt x="49" y="50"/>
                  <a:pt x="49" y="50"/>
                </a:cubicBezTo>
                <a:cubicBezTo>
                  <a:pt x="47" y="62"/>
                  <a:pt x="37" y="71"/>
                  <a:pt x="25" y="71"/>
                </a:cubicBezTo>
                <a:cubicBezTo>
                  <a:pt x="11" y="71"/>
                  <a:pt x="0" y="60"/>
                  <a:pt x="0" y="46"/>
                </a:cubicBezTo>
                <a:cubicBezTo>
                  <a:pt x="0" y="33"/>
                  <a:pt x="11" y="22"/>
                  <a:pt x="25" y="22"/>
                </a:cubicBezTo>
                <a:cubicBezTo>
                  <a:pt x="29" y="22"/>
                  <a:pt x="33" y="23"/>
                  <a:pt x="36" y="25"/>
                </a:cubicBezTo>
                <a:cubicBezTo>
                  <a:pt x="44" y="15"/>
                  <a:pt x="44" y="15"/>
                  <a:pt x="44" y="15"/>
                </a:cubicBezTo>
                <a:cubicBezTo>
                  <a:pt x="32" y="15"/>
                  <a:pt x="32" y="15"/>
                  <a:pt x="32" y="15"/>
                </a:cubicBezTo>
                <a:cubicBezTo>
                  <a:pt x="30" y="15"/>
                  <a:pt x="28" y="13"/>
                  <a:pt x="28" y="11"/>
                </a:cubicBezTo>
                <a:cubicBezTo>
                  <a:pt x="28" y="9"/>
                  <a:pt x="30" y="7"/>
                  <a:pt x="32" y="7"/>
                </a:cubicBezTo>
                <a:cubicBezTo>
                  <a:pt x="53" y="7"/>
                  <a:pt x="53" y="7"/>
                  <a:pt x="53" y="7"/>
                </a:cubicBezTo>
                <a:cubicBezTo>
                  <a:pt x="53" y="15"/>
                  <a:pt x="53" y="15"/>
                  <a:pt x="53" y="15"/>
                </a:cubicBezTo>
                <a:cubicBezTo>
                  <a:pt x="77" y="15"/>
                  <a:pt x="77" y="15"/>
                  <a:pt x="77" y="15"/>
                </a:cubicBezTo>
                <a:cubicBezTo>
                  <a:pt x="72" y="7"/>
                  <a:pt x="72" y="7"/>
                  <a:pt x="72" y="7"/>
                </a:cubicBezTo>
                <a:cubicBezTo>
                  <a:pt x="60" y="7"/>
                  <a:pt x="60" y="7"/>
                  <a:pt x="60" y="7"/>
                </a:cubicBezTo>
                <a:cubicBezTo>
                  <a:pt x="58" y="7"/>
                  <a:pt x="56" y="6"/>
                  <a:pt x="56" y="4"/>
                </a:cubicBezTo>
                <a:cubicBezTo>
                  <a:pt x="56" y="2"/>
                  <a:pt x="58" y="0"/>
                  <a:pt x="60" y="0"/>
                </a:cubicBezTo>
                <a:cubicBezTo>
                  <a:pt x="74" y="0"/>
                  <a:pt x="74" y="0"/>
                  <a:pt x="74" y="0"/>
                </a:cubicBezTo>
                <a:cubicBezTo>
                  <a:pt x="75" y="0"/>
                  <a:pt x="76" y="1"/>
                  <a:pt x="77" y="2"/>
                </a:cubicBezTo>
                <a:cubicBezTo>
                  <a:pt x="92" y="24"/>
                  <a:pt x="92" y="24"/>
                  <a:pt x="92" y="24"/>
                </a:cubicBezTo>
                <a:cubicBezTo>
                  <a:pt x="95" y="23"/>
                  <a:pt x="99" y="22"/>
                  <a:pt x="103" y="22"/>
                </a:cubicBezTo>
                <a:cubicBezTo>
                  <a:pt x="116" y="22"/>
                  <a:pt x="127" y="33"/>
                  <a:pt x="127" y="46"/>
                </a:cubicBezTo>
                <a:cubicBezTo>
                  <a:pt x="127" y="60"/>
                  <a:pt x="116" y="71"/>
                  <a:pt x="103" y="71"/>
                </a:cubicBezTo>
                <a:close/>
                <a:moveTo>
                  <a:pt x="25" y="50"/>
                </a:moveTo>
                <a:cubicBezTo>
                  <a:pt x="22" y="50"/>
                  <a:pt x="20" y="47"/>
                  <a:pt x="22" y="44"/>
                </a:cubicBezTo>
                <a:cubicBezTo>
                  <a:pt x="32" y="30"/>
                  <a:pt x="32" y="30"/>
                  <a:pt x="32" y="30"/>
                </a:cubicBezTo>
                <a:cubicBezTo>
                  <a:pt x="30" y="29"/>
                  <a:pt x="27" y="29"/>
                  <a:pt x="25" y="29"/>
                </a:cubicBezTo>
                <a:cubicBezTo>
                  <a:pt x="15" y="29"/>
                  <a:pt x="7" y="37"/>
                  <a:pt x="7" y="46"/>
                </a:cubicBezTo>
                <a:cubicBezTo>
                  <a:pt x="7" y="56"/>
                  <a:pt x="15" y="64"/>
                  <a:pt x="25" y="64"/>
                </a:cubicBezTo>
                <a:cubicBezTo>
                  <a:pt x="33" y="64"/>
                  <a:pt x="40" y="58"/>
                  <a:pt x="42" y="50"/>
                </a:cubicBezTo>
                <a:lnTo>
                  <a:pt x="25" y="50"/>
                </a:lnTo>
                <a:close/>
                <a:moveTo>
                  <a:pt x="42" y="43"/>
                </a:moveTo>
                <a:cubicBezTo>
                  <a:pt x="41" y="40"/>
                  <a:pt x="40" y="37"/>
                  <a:pt x="38" y="35"/>
                </a:cubicBezTo>
                <a:cubicBezTo>
                  <a:pt x="32" y="43"/>
                  <a:pt x="32" y="43"/>
                  <a:pt x="32" y="43"/>
                </a:cubicBezTo>
                <a:lnTo>
                  <a:pt x="42" y="43"/>
                </a:lnTo>
                <a:close/>
                <a:moveTo>
                  <a:pt x="74" y="22"/>
                </a:moveTo>
                <a:cubicBezTo>
                  <a:pt x="48" y="22"/>
                  <a:pt x="48" y="22"/>
                  <a:pt x="48" y="22"/>
                </a:cubicBezTo>
                <a:cubicBezTo>
                  <a:pt x="42" y="29"/>
                  <a:pt x="42" y="29"/>
                  <a:pt x="42" y="29"/>
                </a:cubicBezTo>
                <a:cubicBezTo>
                  <a:pt x="46" y="33"/>
                  <a:pt x="48" y="37"/>
                  <a:pt x="49" y="43"/>
                </a:cubicBezTo>
                <a:cubicBezTo>
                  <a:pt x="58" y="43"/>
                  <a:pt x="58" y="43"/>
                  <a:pt x="58" y="43"/>
                </a:cubicBezTo>
                <a:lnTo>
                  <a:pt x="74" y="22"/>
                </a:lnTo>
                <a:close/>
                <a:moveTo>
                  <a:pt x="103" y="29"/>
                </a:moveTo>
                <a:cubicBezTo>
                  <a:pt x="100" y="29"/>
                  <a:pt x="98" y="29"/>
                  <a:pt x="96" y="30"/>
                </a:cubicBezTo>
                <a:cubicBezTo>
                  <a:pt x="106" y="44"/>
                  <a:pt x="106" y="44"/>
                  <a:pt x="106" y="44"/>
                </a:cubicBezTo>
                <a:cubicBezTo>
                  <a:pt x="107" y="46"/>
                  <a:pt x="106" y="48"/>
                  <a:pt x="105" y="49"/>
                </a:cubicBezTo>
                <a:cubicBezTo>
                  <a:pt x="104" y="50"/>
                  <a:pt x="103" y="50"/>
                  <a:pt x="103" y="50"/>
                </a:cubicBezTo>
                <a:cubicBezTo>
                  <a:pt x="101" y="50"/>
                  <a:pt x="100" y="49"/>
                  <a:pt x="100" y="48"/>
                </a:cubicBezTo>
                <a:cubicBezTo>
                  <a:pt x="90" y="34"/>
                  <a:pt x="90" y="34"/>
                  <a:pt x="90" y="34"/>
                </a:cubicBezTo>
                <a:cubicBezTo>
                  <a:pt x="87" y="37"/>
                  <a:pt x="85" y="42"/>
                  <a:pt x="85" y="46"/>
                </a:cubicBezTo>
                <a:cubicBezTo>
                  <a:pt x="85" y="56"/>
                  <a:pt x="93" y="64"/>
                  <a:pt x="103" y="64"/>
                </a:cubicBezTo>
                <a:cubicBezTo>
                  <a:pt x="112" y="64"/>
                  <a:pt x="120" y="56"/>
                  <a:pt x="120" y="46"/>
                </a:cubicBezTo>
                <a:cubicBezTo>
                  <a:pt x="120" y="37"/>
                  <a:pt x="112" y="29"/>
                  <a:pt x="103" y="29"/>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0" name="Freeform 32"/>
          <p:cNvSpPr>
            <a:spLocks noChangeAspect="1" noEditPoints="1"/>
          </p:cNvSpPr>
          <p:nvPr/>
        </p:nvSpPr>
        <p:spPr bwMode="auto">
          <a:xfrm>
            <a:off x="5628945" y="7859038"/>
            <a:ext cx="361125" cy="324000"/>
          </a:xfrm>
          <a:custGeom>
            <a:avLst/>
            <a:gdLst>
              <a:gd name="T0" fmla="*/ 0 w 91"/>
              <a:gd name="T1" fmla="*/ 25 h 81"/>
              <a:gd name="T2" fmla="*/ 6 w 91"/>
              <a:gd name="T3" fmla="*/ 32 h 81"/>
              <a:gd name="T4" fmla="*/ 85 w 91"/>
              <a:gd name="T5" fmla="*/ 32 h 81"/>
              <a:gd name="T6" fmla="*/ 91 w 91"/>
              <a:gd name="T7" fmla="*/ 25 h 81"/>
              <a:gd name="T8" fmla="*/ 0 w 91"/>
              <a:gd name="T9" fmla="*/ 25 h 81"/>
              <a:gd name="T10" fmla="*/ 13 w 91"/>
              <a:gd name="T11" fmla="*/ 39 h 81"/>
              <a:gd name="T12" fmla="*/ 19 w 91"/>
              <a:gd name="T13" fmla="*/ 45 h 81"/>
              <a:gd name="T14" fmla="*/ 72 w 91"/>
              <a:gd name="T15" fmla="*/ 45 h 81"/>
              <a:gd name="T16" fmla="*/ 78 w 91"/>
              <a:gd name="T17" fmla="*/ 39 h 81"/>
              <a:gd name="T18" fmla="*/ 13 w 91"/>
              <a:gd name="T19" fmla="*/ 39 h 81"/>
              <a:gd name="T20" fmla="*/ 26 w 91"/>
              <a:gd name="T21" fmla="*/ 52 h 81"/>
              <a:gd name="T22" fmla="*/ 32 w 91"/>
              <a:gd name="T23" fmla="*/ 58 h 81"/>
              <a:gd name="T24" fmla="*/ 59 w 91"/>
              <a:gd name="T25" fmla="*/ 58 h 81"/>
              <a:gd name="T26" fmla="*/ 65 w 91"/>
              <a:gd name="T27" fmla="*/ 52 h 81"/>
              <a:gd name="T28" fmla="*/ 26 w 91"/>
              <a:gd name="T29" fmla="*/ 52 h 81"/>
              <a:gd name="T30" fmla="*/ 46 w 91"/>
              <a:gd name="T31" fmla="*/ 62 h 81"/>
              <a:gd name="T32" fmla="*/ 36 w 91"/>
              <a:gd name="T33" fmla="*/ 71 h 81"/>
              <a:gd name="T34" fmla="*/ 46 w 91"/>
              <a:gd name="T35" fmla="*/ 81 h 81"/>
              <a:gd name="T36" fmla="*/ 55 w 91"/>
              <a:gd name="T37" fmla="*/ 71 h 81"/>
              <a:gd name="T38" fmla="*/ 46 w 91"/>
              <a:gd name="T39" fmla="*/ 6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 h="81">
                <a:moveTo>
                  <a:pt x="0" y="25"/>
                </a:moveTo>
                <a:cubicBezTo>
                  <a:pt x="6" y="32"/>
                  <a:pt x="6" y="32"/>
                  <a:pt x="6" y="32"/>
                </a:cubicBezTo>
                <a:cubicBezTo>
                  <a:pt x="28" y="10"/>
                  <a:pt x="63" y="10"/>
                  <a:pt x="85" y="32"/>
                </a:cubicBezTo>
                <a:cubicBezTo>
                  <a:pt x="91" y="25"/>
                  <a:pt x="91" y="25"/>
                  <a:pt x="91" y="25"/>
                </a:cubicBezTo>
                <a:cubicBezTo>
                  <a:pt x="66" y="0"/>
                  <a:pt x="25" y="0"/>
                  <a:pt x="0" y="25"/>
                </a:cubicBezTo>
                <a:close/>
                <a:moveTo>
                  <a:pt x="13" y="39"/>
                </a:moveTo>
                <a:cubicBezTo>
                  <a:pt x="19" y="45"/>
                  <a:pt x="19" y="45"/>
                  <a:pt x="19" y="45"/>
                </a:cubicBezTo>
                <a:cubicBezTo>
                  <a:pt x="34" y="31"/>
                  <a:pt x="57" y="31"/>
                  <a:pt x="72" y="45"/>
                </a:cubicBezTo>
                <a:cubicBezTo>
                  <a:pt x="78" y="39"/>
                  <a:pt x="78" y="39"/>
                  <a:pt x="78" y="39"/>
                </a:cubicBezTo>
                <a:cubicBezTo>
                  <a:pt x="60" y="20"/>
                  <a:pt x="31" y="20"/>
                  <a:pt x="13" y="39"/>
                </a:cubicBezTo>
                <a:close/>
                <a:moveTo>
                  <a:pt x="26" y="52"/>
                </a:moveTo>
                <a:cubicBezTo>
                  <a:pt x="32" y="58"/>
                  <a:pt x="32" y="58"/>
                  <a:pt x="32" y="58"/>
                </a:cubicBezTo>
                <a:cubicBezTo>
                  <a:pt x="40" y="51"/>
                  <a:pt x="51" y="51"/>
                  <a:pt x="59" y="58"/>
                </a:cubicBezTo>
                <a:cubicBezTo>
                  <a:pt x="65" y="52"/>
                  <a:pt x="65" y="52"/>
                  <a:pt x="65" y="52"/>
                </a:cubicBezTo>
                <a:cubicBezTo>
                  <a:pt x="54" y="41"/>
                  <a:pt x="37" y="41"/>
                  <a:pt x="26" y="52"/>
                </a:cubicBezTo>
                <a:close/>
                <a:moveTo>
                  <a:pt x="46" y="62"/>
                </a:moveTo>
                <a:cubicBezTo>
                  <a:pt x="40" y="62"/>
                  <a:pt x="36" y="66"/>
                  <a:pt x="36" y="71"/>
                </a:cubicBezTo>
                <a:cubicBezTo>
                  <a:pt x="36" y="77"/>
                  <a:pt x="40" y="81"/>
                  <a:pt x="46" y="81"/>
                </a:cubicBezTo>
                <a:cubicBezTo>
                  <a:pt x="51" y="81"/>
                  <a:pt x="55" y="77"/>
                  <a:pt x="55" y="71"/>
                </a:cubicBezTo>
                <a:cubicBezTo>
                  <a:pt x="55" y="66"/>
                  <a:pt x="51" y="62"/>
                  <a:pt x="46" y="62"/>
                </a:cubicBez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1" name="Freeform 261"/>
          <p:cNvSpPr>
            <a:spLocks noChangeAspect="1" noEditPoints="1"/>
          </p:cNvSpPr>
          <p:nvPr/>
        </p:nvSpPr>
        <p:spPr bwMode="auto">
          <a:xfrm>
            <a:off x="4938276" y="7859038"/>
            <a:ext cx="370287" cy="324000"/>
          </a:xfrm>
          <a:custGeom>
            <a:avLst/>
            <a:gdLst>
              <a:gd name="T0" fmla="*/ 6 w 54"/>
              <a:gd name="T1" fmla="*/ 8 h 48"/>
              <a:gd name="T2" fmla="*/ 6 w 54"/>
              <a:gd name="T3" fmla="*/ 47 h 48"/>
              <a:gd name="T4" fmla="*/ 5 w 54"/>
              <a:gd name="T5" fmla="*/ 48 h 48"/>
              <a:gd name="T6" fmla="*/ 3 w 54"/>
              <a:gd name="T7" fmla="*/ 48 h 48"/>
              <a:gd name="T8" fmla="*/ 2 w 54"/>
              <a:gd name="T9" fmla="*/ 47 h 48"/>
              <a:gd name="T10" fmla="*/ 2 w 54"/>
              <a:gd name="T11" fmla="*/ 8 h 48"/>
              <a:gd name="T12" fmla="*/ 0 w 54"/>
              <a:gd name="T13" fmla="*/ 4 h 48"/>
              <a:gd name="T14" fmla="*/ 4 w 54"/>
              <a:gd name="T15" fmla="*/ 0 h 48"/>
              <a:gd name="T16" fmla="*/ 8 w 54"/>
              <a:gd name="T17" fmla="*/ 4 h 48"/>
              <a:gd name="T18" fmla="*/ 6 w 54"/>
              <a:gd name="T19" fmla="*/ 8 h 48"/>
              <a:gd name="T20" fmla="*/ 54 w 54"/>
              <a:gd name="T21" fmla="*/ 30 h 48"/>
              <a:gd name="T22" fmla="*/ 52 w 54"/>
              <a:gd name="T23" fmla="*/ 32 h 48"/>
              <a:gd name="T24" fmla="*/ 41 w 54"/>
              <a:gd name="T25" fmla="*/ 35 h 48"/>
              <a:gd name="T26" fmla="*/ 26 w 54"/>
              <a:gd name="T27" fmla="*/ 31 h 48"/>
              <a:gd name="T28" fmla="*/ 11 w 54"/>
              <a:gd name="T29" fmla="*/ 36 h 48"/>
              <a:gd name="T30" fmla="*/ 10 w 54"/>
              <a:gd name="T31" fmla="*/ 36 h 48"/>
              <a:gd name="T32" fmla="*/ 8 w 54"/>
              <a:gd name="T33" fmla="*/ 34 h 48"/>
              <a:gd name="T34" fmla="*/ 8 w 54"/>
              <a:gd name="T35" fmla="*/ 11 h 48"/>
              <a:gd name="T36" fmla="*/ 9 w 54"/>
              <a:gd name="T37" fmla="*/ 9 h 48"/>
              <a:gd name="T38" fmla="*/ 12 w 54"/>
              <a:gd name="T39" fmla="*/ 8 h 48"/>
              <a:gd name="T40" fmla="*/ 25 w 54"/>
              <a:gd name="T41" fmla="*/ 4 h 48"/>
              <a:gd name="T42" fmla="*/ 38 w 54"/>
              <a:gd name="T43" fmla="*/ 8 h 48"/>
              <a:gd name="T44" fmla="*/ 40 w 54"/>
              <a:gd name="T45" fmla="*/ 8 h 48"/>
              <a:gd name="T46" fmla="*/ 52 w 54"/>
              <a:gd name="T47" fmla="*/ 4 h 48"/>
              <a:gd name="T48" fmla="*/ 54 w 54"/>
              <a:gd name="T49" fmla="*/ 6 h 48"/>
              <a:gd name="T50" fmla="*/ 54 w 54"/>
              <a:gd name="T51" fmla="*/ 3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 h="48">
                <a:moveTo>
                  <a:pt x="6" y="8"/>
                </a:moveTo>
                <a:cubicBezTo>
                  <a:pt x="6" y="47"/>
                  <a:pt x="6" y="47"/>
                  <a:pt x="6" y="47"/>
                </a:cubicBezTo>
                <a:cubicBezTo>
                  <a:pt x="6" y="47"/>
                  <a:pt x="6" y="48"/>
                  <a:pt x="5" y="48"/>
                </a:cubicBezTo>
                <a:cubicBezTo>
                  <a:pt x="3" y="48"/>
                  <a:pt x="3" y="48"/>
                  <a:pt x="3" y="48"/>
                </a:cubicBezTo>
                <a:cubicBezTo>
                  <a:pt x="3" y="48"/>
                  <a:pt x="2" y="47"/>
                  <a:pt x="2" y="47"/>
                </a:cubicBezTo>
                <a:cubicBezTo>
                  <a:pt x="2" y="8"/>
                  <a:pt x="2" y="8"/>
                  <a:pt x="2" y="8"/>
                </a:cubicBezTo>
                <a:cubicBezTo>
                  <a:pt x="1" y="7"/>
                  <a:pt x="0" y="6"/>
                  <a:pt x="0" y="4"/>
                </a:cubicBezTo>
                <a:cubicBezTo>
                  <a:pt x="0" y="2"/>
                  <a:pt x="2" y="0"/>
                  <a:pt x="4" y="0"/>
                </a:cubicBezTo>
                <a:cubicBezTo>
                  <a:pt x="6" y="0"/>
                  <a:pt x="8" y="2"/>
                  <a:pt x="8" y="4"/>
                </a:cubicBezTo>
                <a:cubicBezTo>
                  <a:pt x="8" y="6"/>
                  <a:pt x="7" y="7"/>
                  <a:pt x="6" y="8"/>
                </a:cubicBezTo>
                <a:close/>
                <a:moveTo>
                  <a:pt x="54" y="30"/>
                </a:moveTo>
                <a:cubicBezTo>
                  <a:pt x="54" y="31"/>
                  <a:pt x="53" y="31"/>
                  <a:pt x="52" y="32"/>
                </a:cubicBezTo>
                <a:cubicBezTo>
                  <a:pt x="49" y="34"/>
                  <a:pt x="45" y="35"/>
                  <a:pt x="41" y="35"/>
                </a:cubicBezTo>
                <a:cubicBezTo>
                  <a:pt x="35" y="35"/>
                  <a:pt x="32" y="31"/>
                  <a:pt x="26" y="31"/>
                </a:cubicBezTo>
                <a:cubicBezTo>
                  <a:pt x="21" y="31"/>
                  <a:pt x="15" y="33"/>
                  <a:pt x="11" y="36"/>
                </a:cubicBezTo>
                <a:cubicBezTo>
                  <a:pt x="11" y="36"/>
                  <a:pt x="11" y="36"/>
                  <a:pt x="10" y="36"/>
                </a:cubicBezTo>
                <a:cubicBezTo>
                  <a:pt x="9" y="36"/>
                  <a:pt x="8" y="35"/>
                  <a:pt x="8" y="34"/>
                </a:cubicBezTo>
                <a:cubicBezTo>
                  <a:pt x="8" y="11"/>
                  <a:pt x="8" y="11"/>
                  <a:pt x="8" y="11"/>
                </a:cubicBezTo>
                <a:cubicBezTo>
                  <a:pt x="8" y="10"/>
                  <a:pt x="9" y="10"/>
                  <a:pt x="9" y="9"/>
                </a:cubicBezTo>
                <a:cubicBezTo>
                  <a:pt x="10" y="9"/>
                  <a:pt x="11" y="8"/>
                  <a:pt x="12" y="8"/>
                </a:cubicBezTo>
                <a:cubicBezTo>
                  <a:pt x="15" y="6"/>
                  <a:pt x="20" y="4"/>
                  <a:pt x="25" y="4"/>
                </a:cubicBezTo>
                <a:cubicBezTo>
                  <a:pt x="29" y="4"/>
                  <a:pt x="33" y="6"/>
                  <a:pt x="38" y="8"/>
                </a:cubicBezTo>
                <a:cubicBezTo>
                  <a:pt x="38" y="8"/>
                  <a:pt x="39" y="8"/>
                  <a:pt x="40" y="8"/>
                </a:cubicBezTo>
                <a:cubicBezTo>
                  <a:pt x="45" y="8"/>
                  <a:pt x="50" y="4"/>
                  <a:pt x="52" y="4"/>
                </a:cubicBezTo>
                <a:cubicBezTo>
                  <a:pt x="53" y="4"/>
                  <a:pt x="54" y="5"/>
                  <a:pt x="54" y="6"/>
                </a:cubicBezTo>
                <a:lnTo>
                  <a:pt x="54" y="30"/>
                </a:lnTo>
                <a:close/>
              </a:path>
            </a:pathLst>
          </a:custGeom>
          <a:solidFill>
            <a:srgbClr val="8497B0"/>
          </a:solidFill>
          <a:ln>
            <a:noFill/>
          </a:ln>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0633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 fill="hold"/>
                                        <p:tgtEl>
                                          <p:spTgt spid="7"/>
                                        </p:tgtEl>
                                        <p:attrNameLst>
                                          <p:attrName>ppt_w</p:attrName>
                                        </p:attrNameLst>
                                      </p:cBhvr>
                                      <p:tavLst>
                                        <p:tav tm="0">
                                          <p:val>
                                            <p:fltVal val="0"/>
                                          </p:val>
                                        </p:tav>
                                        <p:tav tm="100000">
                                          <p:val>
                                            <p:strVal val="#ppt_w"/>
                                          </p:val>
                                        </p:tav>
                                      </p:tavLst>
                                    </p:anim>
                                    <p:anim calcmode="lin" valueType="num">
                                      <p:cBhvr>
                                        <p:cTn id="8" dur="20" fill="hold"/>
                                        <p:tgtEl>
                                          <p:spTgt spid="7"/>
                                        </p:tgtEl>
                                        <p:attrNameLst>
                                          <p:attrName>ppt_h</p:attrName>
                                        </p:attrNameLst>
                                      </p:cBhvr>
                                      <p:tavLst>
                                        <p:tav tm="0">
                                          <p:val>
                                            <p:fltVal val="0"/>
                                          </p:val>
                                        </p:tav>
                                        <p:tav tm="100000">
                                          <p:val>
                                            <p:strVal val="#ppt_h"/>
                                          </p:val>
                                        </p:tav>
                                      </p:tavLst>
                                    </p:anim>
                                    <p:animEffect transition="in" filter="fade">
                                      <p:cBhvr>
                                        <p:cTn id="9" dur="20"/>
                                        <p:tgtEl>
                                          <p:spTgt spid="7"/>
                                        </p:tgtEl>
                                      </p:cBhvr>
                                    </p:animEffect>
                                  </p:childTnLst>
                                </p:cTn>
                              </p:par>
                            </p:childTnLst>
                          </p:cTn>
                        </p:par>
                        <p:par>
                          <p:cTn id="10" fill="hold">
                            <p:stCondLst>
                              <p:cond delay="2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20" fill="hold"/>
                                        <p:tgtEl>
                                          <p:spTgt spid="8"/>
                                        </p:tgtEl>
                                        <p:attrNameLst>
                                          <p:attrName>ppt_w</p:attrName>
                                        </p:attrNameLst>
                                      </p:cBhvr>
                                      <p:tavLst>
                                        <p:tav tm="0">
                                          <p:val>
                                            <p:fltVal val="0"/>
                                          </p:val>
                                        </p:tav>
                                        <p:tav tm="100000">
                                          <p:val>
                                            <p:strVal val="#ppt_w"/>
                                          </p:val>
                                        </p:tav>
                                      </p:tavLst>
                                    </p:anim>
                                    <p:anim calcmode="lin" valueType="num">
                                      <p:cBhvr>
                                        <p:cTn id="14" dur="20" fill="hold"/>
                                        <p:tgtEl>
                                          <p:spTgt spid="8"/>
                                        </p:tgtEl>
                                        <p:attrNameLst>
                                          <p:attrName>ppt_h</p:attrName>
                                        </p:attrNameLst>
                                      </p:cBhvr>
                                      <p:tavLst>
                                        <p:tav tm="0">
                                          <p:val>
                                            <p:fltVal val="0"/>
                                          </p:val>
                                        </p:tav>
                                        <p:tav tm="100000">
                                          <p:val>
                                            <p:strVal val="#ppt_h"/>
                                          </p:val>
                                        </p:tav>
                                      </p:tavLst>
                                    </p:anim>
                                    <p:animEffect transition="in" filter="fade">
                                      <p:cBhvr>
                                        <p:cTn id="15" dur="20"/>
                                        <p:tgtEl>
                                          <p:spTgt spid="8"/>
                                        </p:tgtEl>
                                      </p:cBhvr>
                                    </p:animEffect>
                                  </p:childTnLst>
                                </p:cTn>
                              </p:par>
                            </p:childTnLst>
                          </p:cTn>
                        </p:par>
                        <p:par>
                          <p:cTn id="16" fill="hold">
                            <p:stCondLst>
                              <p:cond delay="4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20" fill="hold"/>
                                        <p:tgtEl>
                                          <p:spTgt spid="9"/>
                                        </p:tgtEl>
                                        <p:attrNameLst>
                                          <p:attrName>ppt_w</p:attrName>
                                        </p:attrNameLst>
                                      </p:cBhvr>
                                      <p:tavLst>
                                        <p:tav tm="0">
                                          <p:val>
                                            <p:fltVal val="0"/>
                                          </p:val>
                                        </p:tav>
                                        <p:tav tm="100000">
                                          <p:val>
                                            <p:strVal val="#ppt_w"/>
                                          </p:val>
                                        </p:tav>
                                      </p:tavLst>
                                    </p:anim>
                                    <p:anim calcmode="lin" valueType="num">
                                      <p:cBhvr>
                                        <p:cTn id="20" dur="20" fill="hold"/>
                                        <p:tgtEl>
                                          <p:spTgt spid="9"/>
                                        </p:tgtEl>
                                        <p:attrNameLst>
                                          <p:attrName>ppt_h</p:attrName>
                                        </p:attrNameLst>
                                      </p:cBhvr>
                                      <p:tavLst>
                                        <p:tav tm="0">
                                          <p:val>
                                            <p:fltVal val="0"/>
                                          </p:val>
                                        </p:tav>
                                        <p:tav tm="100000">
                                          <p:val>
                                            <p:strVal val="#ppt_h"/>
                                          </p:val>
                                        </p:tav>
                                      </p:tavLst>
                                    </p:anim>
                                    <p:animEffect transition="in" filter="fade">
                                      <p:cBhvr>
                                        <p:cTn id="21" dur="20"/>
                                        <p:tgtEl>
                                          <p:spTgt spid="9"/>
                                        </p:tgtEl>
                                      </p:cBhvr>
                                    </p:animEffect>
                                  </p:childTnLst>
                                </p:cTn>
                              </p:par>
                            </p:childTnLst>
                          </p:cTn>
                        </p:par>
                        <p:par>
                          <p:cTn id="22" fill="hold">
                            <p:stCondLst>
                              <p:cond delay="6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20" fill="hold"/>
                                        <p:tgtEl>
                                          <p:spTgt spid="10"/>
                                        </p:tgtEl>
                                        <p:attrNameLst>
                                          <p:attrName>ppt_w</p:attrName>
                                        </p:attrNameLst>
                                      </p:cBhvr>
                                      <p:tavLst>
                                        <p:tav tm="0">
                                          <p:val>
                                            <p:fltVal val="0"/>
                                          </p:val>
                                        </p:tav>
                                        <p:tav tm="100000">
                                          <p:val>
                                            <p:strVal val="#ppt_w"/>
                                          </p:val>
                                        </p:tav>
                                      </p:tavLst>
                                    </p:anim>
                                    <p:anim calcmode="lin" valueType="num">
                                      <p:cBhvr>
                                        <p:cTn id="26" dur="20" fill="hold"/>
                                        <p:tgtEl>
                                          <p:spTgt spid="10"/>
                                        </p:tgtEl>
                                        <p:attrNameLst>
                                          <p:attrName>ppt_h</p:attrName>
                                        </p:attrNameLst>
                                      </p:cBhvr>
                                      <p:tavLst>
                                        <p:tav tm="0">
                                          <p:val>
                                            <p:fltVal val="0"/>
                                          </p:val>
                                        </p:tav>
                                        <p:tav tm="100000">
                                          <p:val>
                                            <p:strVal val="#ppt_h"/>
                                          </p:val>
                                        </p:tav>
                                      </p:tavLst>
                                    </p:anim>
                                    <p:animEffect transition="in" filter="fade">
                                      <p:cBhvr>
                                        <p:cTn id="27" dur="20"/>
                                        <p:tgtEl>
                                          <p:spTgt spid="10"/>
                                        </p:tgtEl>
                                      </p:cBhvr>
                                    </p:animEffect>
                                  </p:childTnLst>
                                </p:cTn>
                              </p:par>
                            </p:childTnLst>
                          </p:cTn>
                        </p:par>
                        <p:par>
                          <p:cTn id="28" fill="hold">
                            <p:stCondLst>
                              <p:cond delay="8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20" fill="hold"/>
                                        <p:tgtEl>
                                          <p:spTgt spid="11"/>
                                        </p:tgtEl>
                                        <p:attrNameLst>
                                          <p:attrName>ppt_w</p:attrName>
                                        </p:attrNameLst>
                                      </p:cBhvr>
                                      <p:tavLst>
                                        <p:tav tm="0">
                                          <p:val>
                                            <p:fltVal val="0"/>
                                          </p:val>
                                        </p:tav>
                                        <p:tav tm="100000">
                                          <p:val>
                                            <p:strVal val="#ppt_w"/>
                                          </p:val>
                                        </p:tav>
                                      </p:tavLst>
                                    </p:anim>
                                    <p:anim calcmode="lin" valueType="num">
                                      <p:cBhvr>
                                        <p:cTn id="32" dur="20" fill="hold"/>
                                        <p:tgtEl>
                                          <p:spTgt spid="11"/>
                                        </p:tgtEl>
                                        <p:attrNameLst>
                                          <p:attrName>ppt_h</p:attrName>
                                        </p:attrNameLst>
                                      </p:cBhvr>
                                      <p:tavLst>
                                        <p:tav tm="0">
                                          <p:val>
                                            <p:fltVal val="0"/>
                                          </p:val>
                                        </p:tav>
                                        <p:tav tm="100000">
                                          <p:val>
                                            <p:strVal val="#ppt_h"/>
                                          </p:val>
                                        </p:tav>
                                      </p:tavLst>
                                    </p:anim>
                                    <p:animEffect transition="in" filter="fade">
                                      <p:cBhvr>
                                        <p:cTn id="33" dur="20"/>
                                        <p:tgtEl>
                                          <p:spTgt spid="11"/>
                                        </p:tgtEl>
                                      </p:cBhvr>
                                    </p:animEffect>
                                  </p:childTnLst>
                                </p:cTn>
                              </p:par>
                            </p:childTnLst>
                          </p:cTn>
                        </p:par>
                        <p:par>
                          <p:cTn id="34" fill="hold">
                            <p:stCondLst>
                              <p:cond delay="100"/>
                            </p:stCondLst>
                            <p:childTnLst>
                              <p:par>
                                <p:cTn id="35" presetID="53" presetClass="entr" presetSubtype="16"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20" fill="hold"/>
                                        <p:tgtEl>
                                          <p:spTgt spid="12"/>
                                        </p:tgtEl>
                                        <p:attrNameLst>
                                          <p:attrName>ppt_w</p:attrName>
                                        </p:attrNameLst>
                                      </p:cBhvr>
                                      <p:tavLst>
                                        <p:tav tm="0">
                                          <p:val>
                                            <p:fltVal val="0"/>
                                          </p:val>
                                        </p:tav>
                                        <p:tav tm="100000">
                                          <p:val>
                                            <p:strVal val="#ppt_w"/>
                                          </p:val>
                                        </p:tav>
                                      </p:tavLst>
                                    </p:anim>
                                    <p:anim calcmode="lin" valueType="num">
                                      <p:cBhvr>
                                        <p:cTn id="38" dur="20" fill="hold"/>
                                        <p:tgtEl>
                                          <p:spTgt spid="12"/>
                                        </p:tgtEl>
                                        <p:attrNameLst>
                                          <p:attrName>ppt_h</p:attrName>
                                        </p:attrNameLst>
                                      </p:cBhvr>
                                      <p:tavLst>
                                        <p:tav tm="0">
                                          <p:val>
                                            <p:fltVal val="0"/>
                                          </p:val>
                                        </p:tav>
                                        <p:tav tm="100000">
                                          <p:val>
                                            <p:strVal val="#ppt_h"/>
                                          </p:val>
                                        </p:tav>
                                      </p:tavLst>
                                    </p:anim>
                                    <p:animEffect transition="in" filter="fade">
                                      <p:cBhvr>
                                        <p:cTn id="39" dur="20"/>
                                        <p:tgtEl>
                                          <p:spTgt spid="12"/>
                                        </p:tgtEl>
                                      </p:cBhvr>
                                    </p:animEffect>
                                  </p:childTnLst>
                                </p:cTn>
                              </p:par>
                            </p:childTnLst>
                          </p:cTn>
                        </p:par>
                        <p:par>
                          <p:cTn id="40" fill="hold">
                            <p:stCondLst>
                              <p:cond delay="120"/>
                            </p:stCondLst>
                            <p:childTnLst>
                              <p:par>
                                <p:cTn id="41" presetID="53" presetClass="entr" presetSubtype="16"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20" fill="hold"/>
                                        <p:tgtEl>
                                          <p:spTgt spid="13"/>
                                        </p:tgtEl>
                                        <p:attrNameLst>
                                          <p:attrName>ppt_w</p:attrName>
                                        </p:attrNameLst>
                                      </p:cBhvr>
                                      <p:tavLst>
                                        <p:tav tm="0">
                                          <p:val>
                                            <p:fltVal val="0"/>
                                          </p:val>
                                        </p:tav>
                                        <p:tav tm="100000">
                                          <p:val>
                                            <p:strVal val="#ppt_w"/>
                                          </p:val>
                                        </p:tav>
                                      </p:tavLst>
                                    </p:anim>
                                    <p:anim calcmode="lin" valueType="num">
                                      <p:cBhvr>
                                        <p:cTn id="44" dur="20" fill="hold"/>
                                        <p:tgtEl>
                                          <p:spTgt spid="13"/>
                                        </p:tgtEl>
                                        <p:attrNameLst>
                                          <p:attrName>ppt_h</p:attrName>
                                        </p:attrNameLst>
                                      </p:cBhvr>
                                      <p:tavLst>
                                        <p:tav tm="0">
                                          <p:val>
                                            <p:fltVal val="0"/>
                                          </p:val>
                                        </p:tav>
                                        <p:tav tm="100000">
                                          <p:val>
                                            <p:strVal val="#ppt_h"/>
                                          </p:val>
                                        </p:tav>
                                      </p:tavLst>
                                    </p:anim>
                                    <p:animEffect transition="in" filter="fade">
                                      <p:cBhvr>
                                        <p:cTn id="45" dur="20"/>
                                        <p:tgtEl>
                                          <p:spTgt spid="13"/>
                                        </p:tgtEl>
                                      </p:cBhvr>
                                    </p:animEffect>
                                  </p:childTnLst>
                                </p:cTn>
                              </p:par>
                            </p:childTnLst>
                          </p:cTn>
                        </p:par>
                        <p:par>
                          <p:cTn id="46" fill="hold">
                            <p:stCondLst>
                              <p:cond delay="140"/>
                            </p:stCondLst>
                            <p:childTnLst>
                              <p:par>
                                <p:cTn id="47" presetID="53" presetClass="entr" presetSubtype="16"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20" fill="hold"/>
                                        <p:tgtEl>
                                          <p:spTgt spid="14"/>
                                        </p:tgtEl>
                                        <p:attrNameLst>
                                          <p:attrName>ppt_w</p:attrName>
                                        </p:attrNameLst>
                                      </p:cBhvr>
                                      <p:tavLst>
                                        <p:tav tm="0">
                                          <p:val>
                                            <p:fltVal val="0"/>
                                          </p:val>
                                        </p:tav>
                                        <p:tav tm="100000">
                                          <p:val>
                                            <p:strVal val="#ppt_w"/>
                                          </p:val>
                                        </p:tav>
                                      </p:tavLst>
                                    </p:anim>
                                    <p:anim calcmode="lin" valueType="num">
                                      <p:cBhvr>
                                        <p:cTn id="50" dur="20" fill="hold"/>
                                        <p:tgtEl>
                                          <p:spTgt spid="14"/>
                                        </p:tgtEl>
                                        <p:attrNameLst>
                                          <p:attrName>ppt_h</p:attrName>
                                        </p:attrNameLst>
                                      </p:cBhvr>
                                      <p:tavLst>
                                        <p:tav tm="0">
                                          <p:val>
                                            <p:fltVal val="0"/>
                                          </p:val>
                                        </p:tav>
                                        <p:tav tm="100000">
                                          <p:val>
                                            <p:strVal val="#ppt_h"/>
                                          </p:val>
                                        </p:tav>
                                      </p:tavLst>
                                    </p:anim>
                                    <p:animEffect transition="in" filter="fade">
                                      <p:cBhvr>
                                        <p:cTn id="51" dur="20"/>
                                        <p:tgtEl>
                                          <p:spTgt spid="14"/>
                                        </p:tgtEl>
                                      </p:cBhvr>
                                    </p:animEffect>
                                  </p:childTnLst>
                                </p:cTn>
                              </p:par>
                            </p:childTnLst>
                          </p:cTn>
                        </p:par>
                        <p:par>
                          <p:cTn id="52" fill="hold">
                            <p:stCondLst>
                              <p:cond delay="160"/>
                            </p:stCondLst>
                            <p:childTnLst>
                              <p:par>
                                <p:cTn id="53" presetID="53" presetClass="entr" presetSubtype="16"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20" fill="hold"/>
                                        <p:tgtEl>
                                          <p:spTgt spid="15"/>
                                        </p:tgtEl>
                                        <p:attrNameLst>
                                          <p:attrName>ppt_w</p:attrName>
                                        </p:attrNameLst>
                                      </p:cBhvr>
                                      <p:tavLst>
                                        <p:tav tm="0">
                                          <p:val>
                                            <p:fltVal val="0"/>
                                          </p:val>
                                        </p:tav>
                                        <p:tav tm="100000">
                                          <p:val>
                                            <p:strVal val="#ppt_w"/>
                                          </p:val>
                                        </p:tav>
                                      </p:tavLst>
                                    </p:anim>
                                    <p:anim calcmode="lin" valueType="num">
                                      <p:cBhvr>
                                        <p:cTn id="56" dur="20" fill="hold"/>
                                        <p:tgtEl>
                                          <p:spTgt spid="15"/>
                                        </p:tgtEl>
                                        <p:attrNameLst>
                                          <p:attrName>ppt_h</p:attrName>
                                        </p:attrNameLst>
                                      </p:cBhvr>
                                      <p:tavLst>
                                        <p:tav tm="0">
                                          <p:val>
                                            <p:fltVal val="0"/>
                                          </p:val>
                                        </p:tav>
                                        <p:tav tm="100000">
                                          <p:val>
                                            <p:strVal val="#ppt_h"/>
                                          </p:val>
                                        </p:tav>
                                      </p:tavLst>
                                    </p:anim>
                                    <p:animEffect transition="in" filter="fade">
                                      <p:cBhvr>
                                        <p:cTn id="57" dur="20"/>
                                        <p:tgtEl>
                                          <p:spTgt spid="15"/>
                                        </p:tgtEl>
                                      </p:cBhvr>
                                    </p:animEffect>
                                  </p:childTnLst>
                                </p:cTn>
                              </p:par>
                            </p:childTnLst>
                          </p:cTn>
                        </p:par>
                        <p:par>
                          <p:cTn id="58" fill="hold">
                            <p:stCondLst>
                              <p:cond delay="180"/>
                            </p:stCondLst>
                            <p:childTnLst>
                              <p:par>
                                <p:cTn id="59" presetID="53" presetClass="entr" presetSubtype="16"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20" fill="hold"/>
                                        <p:tgtEl>
                                          <p:spTgt spid="16"/>
                                        </p:tgtEl>
                                        <p:attrNameLst>
                                          <p:attrName>ppt_w</p:attrName>
                                        </p:attrNameLst>
                                      </p:cBhvr>
                                      <p:tavLst>
                                        <p:tav tm="0">
                                          <p:val>
                                            <p:fltVal val="0"/>
                                          </p:val>
                                        </p:tav>
                                        <p:tav tm="100000">
                                          <p:val>
                                            <p:strVal val="#ppt_w"/>
                                          </p:val>
                                        </p:tav>
                                      </p:tavLst>
                                    </p:anim>
                                    <p:anim calcmode="lin" valueType="num">
                                      <p:cBhvr>
                                        <p:cTn id="62" dur="20" fill="hold"/>
                                        <p:tgtEl>
                                          <p:spTgt spid="16"/>
                                        </p:tgtEl>
                                        <p:attrNameLst>
                                          <p:attrName>ppt_h</p:attrName>
                                        </p:attrNameLst>
                                      </p:cBhvr>
                                      <p:tavLst>
                                        <p:tav tm="0">
                                          <p:val>
                                            <p:fltVal val="0"/>
                                          </p:val>
                                        </p:tav>
                                        <p:tav tm="100000">
                                          <p:val>
                                            <p:strVal val="#ppt_h"/>
                                          </p:val>
                                        </p:tav>
                                      </p:tavLst>
                                    </p:anim>
                                    <p:animEffect transition="in" filter="fade">
                                      <p:cBhvr>
                                        <p:cTn id="63" dur="20"/>
                                        <p:tgtEl>
                                          <p:spTgt spid="16"/>
                                        </p:tgtEl>
                                      </p:cBhvr>
                                    </p:animEffect>
                                  </p:childTnLst>
                                </p:cTn>
                              </p:par>
                            </p:childTnLst>
                          </p:cTn>
                        </p:par>
                        <p:par>
                          <p:cTn id="64" fill="hold">
                            <p:stCondLst>
                              <p:cond delay="200"/>
                            </p:stCondLst>
                            <p:childTnLst>
                              <p:par>
                                <p:cTn id="65" presetID="53" presetClass="entr" presetSubtype="16"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20" fill="hold"/>
                                        <p:tgtEl>
                                          <p:spTgt spid="17"/>
                                        </p:tgtEl>
                                        <p:attrNameLst>
                                          <p:attrName>ppt_w</p:attrName>
                                        </p:attrNameLst>
                                      </p:cBhvr>
                                      <p:tavLst>
                                        <p:tav tm="0">
                                          <p:val>
                                            <p:fltVal val="0"/>
                                          </p:val>
                                        </p:tav>
                                        <p:tav tm="100000">
                                          <p:val>
                                            <p:strVal val="#ppt_w"/>
                                          </p:val>
                                        </p:tav>
                                      </p:tavLst>
                                    </p:anim>
                                    <p:anim calcmode="lin" valueType="num">
                                      <p:cBhvr>
                                        <p:cTn id="68" dur="20" fill="hold"/>
                                        <p:tgtEl>
                                          <p:spTgt spid="17"/>
                                        </p:tgtEl>
                                        <p:attrNameLst>
                                          <p:attrName>ppt_h</p:attrName>
                                        </p:attrNameLst>
                                      </p:cBhvr>
                                      <p:tavLst>
                                        <p:tav tm="0">
                                          <p:val>
                                            <p:fltVal val="0"/>
                                          </p:val>
                                        </p:tav>
                                        <p:tav tm="100000">
                                          <p:val>
                                            <p:strVal val="#ppt_h"/>
                                          </p:val>
                                        </p:tav>
                                      </p:tavLst>
                                    </p:anim>
                                    <p:animEffect transition="in" filter="fade">
                                      <p:cBhvr>
                                        <p:cTn id="69" dur="20"/>
                                        <p:tgtEl>
                                          <p:spTgt spid="17"/>
                                        </p:tgtEl>
                                      </p:cBhvr>
                                    </p:animEffect>
                                  </p:childTnLst>
                                </p:cTn>
                              </p:par>
                            </p:childTnLst>
                          </p:cTn>
                        </p:par>
                        <p:par>
                          <p:cTn id="70" fill="hold">
                            <p:stCondLst>
                              <p:cond delay="220"/>
                            </p:stCondLst>
                            <p:childTnLst>
                              <p:par>
                                <p:cTn id="71" presetID="53" presetClass="entr" presetSubtype="16"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20" fill="hold"/>
                                        <p:tgtEl>
                                          <p:spTgt spid="20"/>
                                        </p:tgtEl>
                                        <p:attrNameLst>
                                          <p:attrName>ppt_w</p:attrName>
                                        </p:attrNameLst>
                                      </p:cBhvr>
                                      <p:tavLst>
                                        <p:tav tm="0">
                                          <p:val>
                                            <p:fltVal val="0"/>
                                          </p:val>
                                        </p:tav>
                                        <p:tav tm="100000">
                                          <p:val>
                                            <p:strVal val="#ppt_w"/>
                                          </p:val>
                                        </p:tav>
                                      </p:tavLst>
                                    </p:anim>
                                    <p:anim calcmode="lin" valueType="num">
                                      <p:cBhvr>
                                        <p:cTn id="74" dur="20" fill="hold"/>
                                        <p:tgtEl>
                                          <p:spTgt spid="20"/>
                                        </p:tgtEl>
                                        <p:attrNameLst>
                                          <p:attrName>ppt_h</p:attrName>
                                        </p:attrNameLst>
                                      </p:cBhvr>
                                      <p:tavLst>
                                        <p:tav tm="0">
                                          <p:val>
                                            <p:fltVal val="0"/>
                                          </p:val>
                                        </p:tav>
                                        <p:tav tm="100000">
                                          <p:val>
                                            <p:strVal val="#ppt_h"/>
                                          </p:val>
                                        </p:tav>
                                      </p:tavLst>
                                    </p:anim>
                                    <p:animEffect transition="in" filter="fade">
                                      <p:cBhvr>
                                        <p:cTn id="75" dur="20"/>
                                        <p:tgtEl>
                                          <p:spTgt spid="20"/>
                                        </p:tgtEl>
                                      </p:cBhvr>
                                    </p:animEffect>
                                  </p:childTnLst>
                                </p:cTn>
                              </p:par>
                            </p:childTnLst>
                          </p:cTn>
                        </p:par>
                        <p:par>
                          <p:cTn id="76" fill="hold">
                            <p:stCondLst>
                              <p:cond delay="240"/>
                            </p:stCondLst>
                            <p:childTnLst>
                              <p:par>
                                <p:cTn id="77" presetID="53" presetClass="entr" presetSubtype="16"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20" fill="hold"/>
                                        <p:tgtEl>
                                          <p:spTgt spid="21"/>
                                        </p:tgtEl>
                                        <p:attrNameLst>
                                          <p:attrName>ppt_w</p:attrName>
                                        </p:attrNameLst>
                                      </p:cBhvr>
                                      <p:tavLst>
                                        <p:tav tm="0">
                                          <p:val>
                                            <p:fltVal val="0"/>
                                          </p:val>
                                        </p:tav>
                                        <p:tav tm="100000">
                                          <p:val>
                                            <p:strVal val="#ppt_w"/>
                                          </p:val>
                                        </p:tav>
                                      </p:tavLst>
                                    </p:anim>
                                    <p:anim calcmode="lin" valueType="num">
                                      <p:cBhvr>
                                        <p:cTn id="80" dur="20" fill="hold"/>
                                        <p:tgtEl>
                                          <p:spTgt spid="21"/>
                                        </p:tgtEl>
                                        <p:attrNameLst>
                                          <p:attrName>ppt_h</p:attrName>
                                        </p:attrNameLst>
                                      </p:cBhvr>
                                      <p:tavLst>
                                        <p:tav tm="0">
                                          <p:val>
                                            <p:fltVal val="0"/>
                                          </p:val>
                                        </p:tav>
                                        <p:tav tm="100000">
                                          <p:val>
                                            <p:strVal val="#ppt_h"/>
                                          </p:val>
                                        </p:tav>
                                      </p:tavLst>
                                    </p:anim>
                                    <p:animEffect transition="in" filter="fade">
                                      <p:cBhvr>
                                        <p:cTn id="81" dur="2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2400</TotalTime>
  <Words>494</Words>
  <Application>Microsoft Office PowerPoint</Application>
  <PresentationFormat>A4 Kağıt (210x297 mm)</PresentationFormat>
  <Paragraphs>86</Paragraphs>
  <Slides>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vt:i4>
      </vt:variant>
    </vt:vector>
  </HeadingPairs>
  <TitlesOfParts>
    <vt:vector size="7" baseType="lpstr">
      <vt:lpstr>Arial</vt:lpstr>
      <vt:lpstr>Calibri</vt:lpstr>
      <vt:lpstr>Calibri Light</vt:lpstr>
      <vt:lpstr>GungsuhChe</vt:lpstr>
      <vt:lpstr>Office Teması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Enis Altıok (AKS-İnsan Kaynakları, Satın Alma ve İdari İşler)</dc:creator>
  <cp:keywords>HİZMETE ÖZEL, KVKK - Yok</cp:keywords>
  <cp:lastModifiedBy>aatila</cp:lastModifiedBy>
  <cp:revision>43</cp:revision>
  <dcterms:created xsi:type="dcterms:W3CDTF">2020-02-20T09:50:48Z</dcterms:created>
  <dcterms:modified xsi:type="dcterms:W3CDTF">2022-07-21T12:29:54Z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78067eb4-f009-480c-8f37-f54c118b0888</vt:lpwstr>
  </property>
  <property fmtid="{D5CDD505-2E9C-101B-9397-08002B2CF9AE}" pid="3" name="KVKK">
    <vt:lpwstr>KY-6f760816</vt:lpwstr>
  </property>
  <property fmtid="{D5CDD505-2E9C-101B-9397-08002B2CF9AE}" pid="4" name="Classification">
    <vt:lpwstr>Ho-4f26606f</vt:lpwstr>
  </property>
</Properties>
</file>