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59" r:id="rId3"/>
    <p:sldId id="271" r:id="rId4"/>
    <p:sldId id="273" r:id="rId5"/>
    <p:sldId id="272" r:id="rId6"/>
    <p:sldId id="274" r:id="rId7"/>
    <p:sldId id="275" r:id="rId8"/>
    <p:sldId id="290" r:id="rId9"/>
    <p:sldId id="276" r:id="rId10"/>
    <p:sldId id="289" r:id="rId11"/>
    <p:sldId id="286" r:id="rId12"/>
    <p:sldId id="278" r:id="rId13"/>
    <p:sldId id="279" r:id="rId14"/>
    <p:sldId id="280" r:id="rId15"/>
    <p:sldId id="281" r:id="rId16"/>
    <p:sldId id="284" r:id="rId17"/>
    <p:sldId id="282" r:id="rId18"/>
    <p:sldId id="291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26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3EEF78-C732-48C6-9F17-49F41B4AB64A}" v="200" dt="2025-01-20T09:11:58.6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nur türker" userId="fffdc104aa23d777" providerId="LiveId" clId="{E33EEF78-C732-48C6-9F17-49F41B4AB64A}"/>
    <pc:docChg chg="undo custSel addSld delSld modSld sldOrd modMainMaster">
      <pc:chgData name="onur türker" userId="fffdc104aa23d777" providerId="LiveId" clId="{E33EEF78-C732-48C6-9F17-49F41B4AB64A}" dt="2025-01-20T09:13:06.691" v="508" actId="47"/>
      <pc:docMkLst>
        <pc:docMk/>
      </pc:docMkLst>
      <pc:sldChg chg="addSp delSp modSp mod">
        <pc:chgData name="onur türker" userId="fffdc104aa23d777" providerId="LiveId" clId="{E33EEF78-C732-48C6-9F17-49F41B4AB64A}" dt="2025-01-20T09:09:57.724" v="496"/>
        <pc:sldMkLst>
          <pc:docMk/>
          <pc:sldMk cId="1271731292" sldId="256"/>
        </pc:sldMkLst>
        <pc:picChg chg="del">
          <ac:chgData name="onur türker" userId="fffdc104aa23d777" providerId="LiveId" clId="{E33EEF78-C732-48C6-9F17-49F41B4AB64A}" dt="2025-01-20T09:09:56.754" v="495" actId="478"/>
          <ac:picMkLst>
            <pc:docMk/>
            <pc:sldMk cId="1271731292" sldId="256"/>
            <ac:picMk id="4" creationId="{00000000-0000-0000-0000-000000000000}"/>
          </ac:picMkLst>
        </pc:picChg>
        <pc:picChg chg="add mod">
          <ac:chgData name="onur türker" userId="fffdc104aa23d777" providerId="LiveId" clId="{E33EEF78-C732-48C6-9F17-49F41B4AB64A}" dt="2025-01-20T09:09:57.724" v="496"/>
          <ac:picMkLst>
            <pc:docMk/>
            <pc:sldMk cId="1271731292" sldId="256"/>
            <ac:picMk id="5" creationId="{FA8A44F3-1930-40B3-4932-29D069B9D608}"/>
          </ac:picMkLst>
        </pc:picChg>
      </pc:sldChg>
      <pc:sldChg chg="delSp modSp add del mod">
        <pc:chgData name="onur türker" userId="fffdc104aa23d777" providerId="LiveId" clId="{E33EEF78-C732-48C6-9F17-49F41B4AB64A}" dt="2025-01-20T09:13:06.691" v="508" actId="47"/>
        <pc:sldMkLst>
          <pc:docMk/>
          <pc:sldMk cId="1750133479" sldId="257"/>
        </pc:sldMkLst>
        <pc:picChg chg="del mod">
          <ac:chgData name="onur türker" userId="fffdc104aa23d777" providerId="LiveId" clId="{E33EEF78-C732-48C6-9F17-49F41B4AB64A}" dt="2025-01-20T09:10:26.765" v="500" actId="478"/>
          <ac:picMkLst>
            <pc:docMk/>
            <pc:sldMk cId="1750133479" sldId="257"/>
            <ac:picMk id="4" creationId="{00000000-0000-0000-0000-000000000000}"/>
          </ac:picMkLst>
        </pc:picChg>
      </pc:sldChg>
      <pc:sldChg chg="addSp delSp modSp mod ord setBg">
        <pc:chgData name="onur türker" userId="fffdc104aa23d777" providerId="LiveId" clId="{E33EEF78-C732-48C6-9F17-49F41B4AB64A}" dt="2025-01-20T09:08:00.161" v="480"/>
        <pc:sldMkLst>
          <pc:docMk/>
          <pc:sldMk cId="137784017" sldId="259"/>
        </pc:sldMkLst>
        <pc:spChg chg="add mod">
          <ac:chgData name="onur türker" userId="fffdc104aa23d777" providerId="LiveId" clId="{E33EEF78-C732-48C6-9F17-49F41B4AB64A}" dt="2025-01-20T09:08:00.161" v="480"/>
          <ac:spMkLst>
            <pc:docMk/>
            <pc:sldMk cId="137784017" sldId="259"/>
            <ac:spMk id="9" creationId="{5EED42E1-D8AB-5D44-51D9-C5AC9EE63149}"/>
          </ac:spMkLst>
        </pc:spChg>
        <pc:picChg chg="add del mod">
          <ac:chgData name="onur türker" userId="fffdc104aa23d777" providerId="LiveId" clId="{E33EEF78-C732-48C6-9F17-49F41B4AB64A}" dt="2025-01-19T22:49:58.058" v="257" actId="478"/>
          <ac:picMkLst>
            <pc:docMk/>
            <pc:sldMk cId="137784017" sldId="259"/>
            <ac:picMk id="3" creationId="{78069CD1-1518-5F0A-F687-577C32DD53E1}"/>
          </ac:picMkLst>
        </pc:picChg>
        <pc:picChg chg="add del mod">
          <ac:chgData name="onur türker" userId="fffdc104aa23d777" providerId="LiveId" clId="{E33EEF78-C732-48C6-9F17-49F41B4AB64A}" dt="2025-01-19T22:19:06.305" v="217" actId="478"/>
          <ac:picMkLst>
            <pc:docMk/>
            <pc:sldMk cId="137784017" sldId="259"/>
            <ac:picMk id="4" creationId="{9FE26B06-D70B-ED1A-0D38-881D0F5B96A3}"/>
          </ac:picMkLst>
        </pc:picChg>
        <pc:picChg chg="add del mod">
          <ac:chgData name="onur türker" userId="fffdc104aa23d777" providerId="LiveId" clId="{E33EEF78-C732-48C6-9F17-49F41B4AB64A}" dt="2025-01-20T08:58:58.827" v="264" actId="478"/>
          <ac:picMkLst>
            <pc:docMk/>
            <pc:sldMk cId="137784017" sldId="259"/>
            <ac:picMk id="4" creationId="{BEF28F06-D0DB-71F7-5897-A10544A1202F}"/>
          </ac:picMkLst>
        </pc:picChg>
        <pc:picChg chg="del mod">
          <ac:chgData name="onur türker" userId="fffdc104aa23d777" providerId="LiveId" clId="{E33EEF78-C732-48C6-9F17-49F41B4AB64A}" dt="2025-01-20T09:03:27.987" v="300" actId="478"/>
          <ac:picMkLst>
            <pc:docMk/>
            <pc:sldMk cId="137784017" sldId="259"/>
            <ac:picMk id="5" creationId="{00000000-0000-0000-0000-000000000000}"/>
          </ac:picMkLst>
        </pc:picChg>
        <pc:picChg chg="add mod">
          <ac:chgData name="onur türker" userId="fffdc104aa23d777" providerId="LiveId" clId="{E33EEF78-C732-48C6-9F17-49F41B4AB64A}" dt="2025-01-20T09:08:00.161" v="480"/>
          <ac:picMkLst>
            <pc:docMk/>
            <pc:sldMk cId="137784017" sldId="259"/>
            <ac:picMk id="6" creationId="{ABA97F44-A61E-C8F0-AD7C-A9B779DD679A}"/>
          </ac:picMkLst>
        </pc:picChg>
        <pc:picChg chg="add del mod">
          <ac:chgData name="onur türker" userId="fffdc104aa23d777" providerId="LiveId" clId="{E33EEF78-C732-48C6-9F17-49F41B4AB64A}" dt="2025-01-20T09:03:24.287" v="298" actId="478"/>
          <ac:picMkLst>
            <pc:docMk/>
            <pc:sldMk cId="137784017" sldId="259"/>
            <ac:picMk id="8" creationId="{06C2D0FE-5FF2-03C5-D098-8E413AD75D2A}"/>
          </ac:picMkLst>
        </pc:picChg>
      </pc:sldChg>
      <pc:sldChg chg="addSp modSp">
        <pc:chgData name="onur türker" userId="fffdc104aa23d777" providerId="LiveId" clId="{E33EEF78-C732-48C6-9F17-49F41B4AB64A}" dt="2025-01-20T09:08:04.931" v="481"/>
        <pc:sldMkLst>
          <pc:docMk/>
          <pc:sldMk cId="858850000" sldId="271"/>
        </pc:sldMkLst>
        <pc:spChg chg="add mod">
          <ac:chgData name="onur türker" userId="fffdc104aa23d777" providerId="LiveId" clId="{E33EEF78-C732-48C6-9F17-49F41B4AB64A}" dt="2025-01-20T09:08:04.931" v="481"/>
          <ac:spMkLst>
            <pc:docMk/>
            <pc:sldMk cId="858850000" sldId="271"/>
            <ac:spMk id="4" creationId="{A0AC46DE-0803-45B9-0A1A-A275FE6CCF8F}"/>
          </ac:spMkLst>
        </pc:spChg>
        <pc:picChg chg="add mod">
          <ac:chgData name="onur türker" userId="fffdc104aa23d777" providerId="LiveId" clId="{E33EEF78-C732-48C6-9F17-49F41B4AB64A}" dt="2025-01-20T09:08:04.931" v="481"/>
          <ac:picMkLst>
            <pc:docMk/>
            <pc:sldMk cId="858850000" sldId="271"/>
            <ac:picMk id="3" creationId="{07AF6252-E305-7778-152C-CFBDA1F2B2FB}"/>
          </ac:picMkLst>
        </pc:picChg>
      </pc:sldChg>
      <pc:sldChg chg="addSp delSp modSp mod">
        <pc:chgData name="onur türker" userId="fffdc104aa23d777" providerId="LiveId" clId="{E33EEF78-C732-48C6-9F17-49F41B4AB64A}" dt="2025-01-20T09:12:03.242" v="505"/>
        <pc:sldMkLst>
          <pc:docMk/>
          <pc:sldMk cId="1042899914" sldId="272"/>
        </pc:sldMkLst>
        <pc:spChg chg="del">
          <ac:chgData name="onur türker" userId="fffdc104aa23d777" providerId="LiveId" clId="{E33EEF78-C732-48C6-9F17-49F41B4AB64A}" dt="2025-01-19T22:03:13.538" v="198"/>
          <ac:spMkLst>
            <pc:docMk/>
            <pc:sldMk cId="1042899914" sldId="272"/>
            <ac:spMk id="4" creationId="{00000000-0000-0000-0000-000000000000}"/>
          </ac:spMkLst>
        </pc:spChg>
        <pc:spChg chg="add mod">
          <ac:chgData name="onur türker" userId="fffdc104aa23d777" providerId="LiveId" clId="{E33EEF78-C732-48C6-9F17-49F41B4AB64A}" dt="2025-01-20T09:08:12.509" v="483"/>
          <ac:spMkLst>
            <pc:docMk/>
            <pc:sldMk cId="1042899914" sldId="272"/>
            <ac:spMk id="4" creationId="{7B23864A-652E-6CAD-8DEF-A031F1E67C71}"/>
          </ac:spMkLst>
        </pc:spChg>
        <pc:spChg chg="add del mod">
          <ac:chgData name="onur türker" userId="fffdc104aa23d777" providerId="LiveId" clId="{E33EEF78-C732-48C6-9F17-49F41B4AB64A}" dt="2025-01-20T09:12:03.242" v="505"/>
          <ac:spMkLst>
            <pc:docMk/>
            <pc:sldMk cId="1042899914" sldId="272"/>
            <ac:spMk id="6" creationId="{040737C7-1884-5051-638C-5D6035F3804A}"/>
          </ac:spMkLst>
        </pc:spChg>
        <pc:spChg chg="add">
          <ac:chgData name="onur türker" userId="fffdc104aa23d777" providerId="LiveId" clId="{E33EEF78-C732-48C6-9F17-49F41B4AB64A}" dt="2025-01-19T22:16:48.033" v="202"/>
          <ac:spMkLst>
            <pc:docMk/>
            <pc:sldMk cId="1042899914" sldId="272"/>
            <ac:spMk id="7" creationId="{A2324FF3-BB0F-3A29-04B2-D24B7DEDC721}"/>
          </ac:spMkLst>
        </pc:spChg>
        <pc:picChg chg="add mod">
          <ac:chgData name="onur türker" userId="fffdc104aa23d777" providerId="LiveId" clId="{E33EEF78-C732-48C6-9F17-49F41B4AB64A}" dt="2025-01-20T09:08:12.509" v="483"/>
          <ac:picMkLst>
            <pc:docMk/>
            <pc:sldMk cId="1042899914" sldId="272"/>
            <ac:picMk id="3" creationId="{AD095A56-171C-9BB4-1E14-1C2830DF5FDE}"/>
          </ac:picMkLst>
        </pc:picChg>
        <pc:picChg chg="del mod">
          <ac:chgData name="onur türker" userId="fffdc104aa23d777" providerId="LiveId" clId="{E33EEF78-C732-48C6-9F17-49F41B4AB64A}" dt="2025-01-20T09:03:45.930" v="305" actId="478"/>
          <ac:picMkLst>
            <pc:docMk/>
            <pc:sldMk cId="1042899914" sldId="272"/>
            <ac:picMk id="5" creationId="{00000000-0000-0000-0000-000000000000}"/>
          </ac:picMkLst>
        </pc:picChg>
        <pc:picChg chg="add del mod">
          <ac:chgData name="onur türker" userId="fffdc104aa23d777" providerId="LiveId" clId="{E33EEF78-C732-48C6-9F17-49F41B4AB64A}" dt="2025-01-19T22:03:29.040" v="201" actId="478"/>
          <ac:picMkLst>
            <pc:docMk/>
            <pc:sldMk cId="1042899914" sldId="272"/>
            <ac:picMk id="6" creationId="{5BFE627A-1B85-624D-6778-179C34E280F7}"/>
          </ac:picMkLst>
        </pc:picChg>
        <pc:picChg chg="add del mod">
          <ac:chgData name="onur türker" userId="fffdc104aa23d777" providerId="LiveId" clId="{E33EEF78-C732-48C6-9F17-49F41B4AB64A}" dt="2025-01-20T09:03:42.707" v="303" actId="478"/>
          <ac:picMkLst>
            <pc:docMk/>
            <pc:sldMk cId="1042899914" sldId="272"/>
            <ac:picMk id="10" creationId="{66039BFC-9EB8-BF12-52B3-0E8482834743}"/>
          </ac:picMkLst>
        </pc:picChg>
      </pc:sldChg>
      <pc:sldChg chg="addSp delSp modSp mod">
        <pc:chgData name="onur türker" userId="fffdc104aa23d777" providerId="LiveId" clId="{E33EEF78-C732-48C6-9F17-49F41B4AB64A}" dt="2025-01-20T09:12:56.466" v="507" actId="1076"/>
        <pc:sldMkLst>
          <pc:docMk/>
          <pc:sldMk cId="348328629" sldId="273"/>
        </pc:sldMkLst>
        <pc:spChg chg="add mod">
          <ac:chgData name="onur türker" userId="fffdc104aa23d777" providerId="LiveId" clId="{E33EEF78-C732-48C6-9F17-49F41B4AB64A}" dt="2025-01-20T09:08:08.917" v="482"/>
          <ac:spMkLst>
            <pc:docMk/>
            <pc:sldMk cId="348328629" sldId="273"/>
            <ac:spMk id="6" creationId="{8E54756F-5F32-3FED-3876-74E29CA28461}"/>
          </ac:spMkLst>
        </pc:spChg>
        <pc:spChg chg="mod">
          <ac:chgData name="onur türker" userId="fffdc104aa23d777" providerId="LiveId" clId="{E33EEF78-C732-48C6-9F17-49F41B4AB64A}" dt="2025-01-20T09:12:43.814" v="506" actId="1076"/>
          <ac:spMkLst>
            <pc:docMk/>
            <pc:sldMk cId="348328629" sldId="273"/>
            <ac:spMk id="9" creationId="{00000000-0000-0000-0000-000000000000}"/>
          </ac:spMkLst>
        </pc:spChg>
        <pc:picChg chg="add mod">
          <ac:chgData name="onur türker" userId="fffdc104aa23d777" providerId="LiveId" clId="{E33EEF78-C732-48C6-9F17-49F41B4AB64A}" dt="2025-01-20T09:12:56.466" v="507" actId="1076"/>
          <ac:picMkLst>
            <pc:docMk/>
            <pc:sldMk cId="348328629" sldId="273"/>
            <ac:picMk id="3" creationId="{3547AC11-C207-15F7-624C-1E305A75C1A2}"/>
          </ac:picMkLst>
        </pc:picChg>
        <pc:picChg chg="del mod">
          <ac:chgData name="onur türker" userId="fffdc104aa23d777" providerId="LiveId" clId="{E33EEF78-C732-48C6-9F17-49F41B4AB64A}" dt="2025-01-20T09:03:36.942" v="301" actId="478"/>
          <ac:picMkLst>
            <pc:docMk/>
            <pc:sldMk cId="348328629" sldId="273"/>
            <ac:picMk id="5" creationId="{00000000-0000-0000-0000-000000000000}"/>
          </ac:picMkLst>
        </pc:picChg>
      </pc:sldChg>
      <pc:sldChg chg="addSp delSp modSp mod">
        <pc:chgData name="onur türker" userId="fffdc104aa23d777" providerId="LiveId" clId="{E33EEF78-C732-48C6-9F17-49F41B4AB64A}" dt="2025-01-20T09:08:16.797" v="484"/>
        <pc:sldMkLst>
          <pc:docMk/>
          <pc:sldMk cId="2740985470" sldId="274"/>
        </pc:sldMkLst>
        <pc:spChg chg="add mod">
          <ac:chgData name="onur türker" userId="fffdc104aa23d777" providerId="LiveId" clId="{E33EEF78-C732-48C6-9F17-49F41B4AB64A}" dt="2025-01-20T09:08:16.797" v="484"/>
          <ac:spMkLst>
            <pc:docMk/>
            <pc:sldMk cId="2740985470" sldId="274"/>
            <ac:spMk id="6" creationId="{99E1CD8C-E30D-7102-8EC8-040EDC213E54}"/>
          </ac:spMkLst>
        </pc:spChg>
        <pc:picChg chg="add mod">
          <ac:chgData name="onur türker" userId="fffdc104aa23d777" providerId="LiveId" clId="{E33EEF78-C732-48C6-9F17-49F41B4AB64A}" dt="2025-01-20T09:08:16.797" v="484"/>
          <ac:picMkLst>
            <pc:docMk/>
            <pc:sldMk cId="2740985470" sldId="274"/>
            <ac:picMk id="3" creationId="{3745DF45-19B1-A846-760B-C084A00699E9}"/>
          </ac:picMkLst>
        </pc:picChg>
        <pc:picChg chg="del mod">
          <ac:chgData name="onur türker" userId="fffdc104aa23d777" providerId="LiveId" clId="{E33EEF78-C732-48C6-9F17-49F41B4AB64A}" dt="2025-01-20T09:04:16.984" v="309" actId="478"/>
          <ac:picMkLst>
            <pc:docMk/>
            <pc:sldMk cId="2740985470" sldId="274"/>
            <ac:picMk id="5" creationId="{00000000-0000-0000-0000-000000000000}"/>
          </ac:picMkLst>
        </pc:picChg>
      </pc:sldChg>
      <pc:sldChg chg="addSp delSp modSp mod">
        <pc:chgData name="onur türker" userId="fffdc104aa23d777" providerId="LiveId" clId="{E33EEF78-C732-48C6-9F17-49F41B4AB64A}" dt="2025-01-20T09:08:21.299" v="485"/>
        <pc:sldMkLst>
          <pc:docMk/>
          <pc:sldMk cId="4283866814" sldId="275"/>
        </pc:sldMkLst>
        <pc:spChg chg="add mod">
          <ac:chgData name="onur türker" userId="fffdc104aa23d777" providerId="LiveId" clId="{E33EEF78-C732-48C6-9F17-49F41B4AB64A}" dt="2025-01-20T09:08:21.299" v="485"/>
          <ac:spMkLst>
            <pc:docMk/>
            <pc:sldMk cId="4283866814" sldId="275"/>
            <ac:spMk id="6" creationId="{7D692F8D-362E-A1E7-1F68-8E1253919CBE}"/>
          </ac:spMkLst>
        </pc:spChg>
        <pc:picChg chg="add mod">
          <ac:chgData name="onur türker" userId="fffdc104aa23d777" providerId="LiveId" clId="{E33EEF78-C732-48C6-9F17-49F41B4AB64A}" dt="2025-01-20T09:08:21.299" v="485"/>
          <ac:picMkLst>
            <pc:docMk/>
            <pc:sldMk cId="4283866814" sldId="275"/>
            <ac:picMk id="3" creationId="{648C706D-E1A0-A20F-C4D1-41A11539E8B1}"/>
          </ac:picMkLst>
        </pc:picChg>
        <pc:picChg chg="del mod">
          <ac:chgData name="onur türker" userId="fffdc104aa23d777" providerId="LiveId" clId="{E33EEF78-C732-48C6-9F17-49F41B4AB64A}" dt="2025-01-20T09:04:06.561" v="307" actId="478"/>
          <ac:picMkLst>
            <pc:docMk/>
            <pc:sldMk cId="4283866814" sldId="275"/>
            <ac:picMk id="5" creationId="{00000000-0000-0000-0000-000000000000}"/>
          </ac:picMkLst>
        </pc:picChg>
      </pc:sldChg>
      <pc:sldChg chg="addSp modSp">
        <pc:chgData name="onur türker" userId="fffdc104aa23d777" providerId="LiveId" clId="{E33EEF78-C732-48C6-9F17-49F41B4AB64A}" dt="2025-01-20T09:08:29.801" v="487"/>
        <pc:sldMkLst>
          <pc:docMk/>
          <pc:sldMk cId="212367570" sldId="276"/>
        </pc:sldMkLst>
        <pc:spChg chg="add mod">
          <ac:chgData name="onur türker" userId="fffdc104aa23d777" providerId="LiveId" clId="{E33EEF78-C732-48C6-9F17-49F41B4AB64A}" dt="2025-01-20T09:08:29.801" v="487"/>
          <ac:spMkLst>
            <pc:docMk/>
            <pc:sldMk cId="212367570" sldId="276"/>
            <ac:spMk id="7" creationId="{57C1F23E-AC76-0A4B-226A-8AC0B4D2F995}"/>
          </ac:spMkLst>
        </pc:spChg>
        <pc:picChg chg="add mod">
          <ac:chgData name="onur türker" userId="fffdc104aa23d777" providerId="LiveId" clId="{E33EEF78-C732-48C6-9F17-49F41B4AB64A}" dt="2025-01-20T09:08:29.801" v="487"/>
          <ac:picMkLst>
            <pc:docMk/>
            <pc:sldMk cId="212367570" sldId="276"/>
            <ac:picMk id="5" creationId="{E1EA9B26-C13F-21AD-3943-F5906C3D2713}"/>
          </ac:picMkLst>
        </pc:picChg>
      </pc:sldChg>
      <pc:sldChg chg="addSp delSp modSp mod">
        <pc:chgData name="onur türker" userId="fffdc104aa23d777" providerId="LiveId" clId="{E33EEF78-C732-48C6-9F17-49F41B4AB64A}" dt="2025-01-20T09:08:37.927" v="489"/>
        <pc:sldMkLst>
          <pc:docMk/>
          <pc:sldMk cId="4049473461" sldId="278"/>
        </pc:sldMkLst>
        <pc:spChg chg="add mod">
          <ac:chgData name="onur türker" userId="fffdc104aa23d777" providerId="LiveId" clId="{E33EEF78-C732-48C6-9F17-49F41B4AB64A}" dt="2025-01-20T09:08:37.927" v="489"/>
          <ac:spMkLst>
            <pc:docMk/>
            <pc:sldMk cId="4049473461" sldId="278"/>
            <ac:spMk id="6" creationId="{724BA92F-0325-311D-1A83-09E90D136A37}"/>
          </ac:spMkLst>
        </pc:spChg>
        <pc:spChg chg="mod">
          <ac:chgData name="onur türker" userId="fffdc104aa23d777" providerId="LiveId" clId="{E33EEF78-C732-48C6-9F17-49F41B4AB64A}" dt="2025-01-19T16:51:38.138" v="24" actId="1076"/>
          <ac:spMkLst>
            <pc:docMk/>
            <pc:sldMk cId="4049473461" sldId="278"/>
            <ac:spMk id="8" creationId="{00000000-0000-0000-0000-000000000000}"/>
          </ac:spMkLst>
        </pc:spChg>
        <pc:picChg chg="add mod">
          <ac:chgData name="onur türker" userId="fffdc104aa23d777" providerId="LiveId" clId="{E33EEF78-C732-48C6-9F17-49F41B4AB64A}" dt="2025-01-20T09:08:37.927" v="489"/>
          <ac:picMkLst>
            <pc:docMk/>
            <pc:sldMk cId="4049473461" sldId="278"/>
            <ac:picMk id="3" creationId="{24B4EB6D-BEFD-0E85-6C88-312EB97BF814}"/>
          </ac:picMkLst>
        </pc:picChg>
        <pc:picChg chg="del mod">
          <ac:chgData name="onur türker" userId="fffdc104aa23d777" providerId="LiveId" clId="{E33EEF78-C732-48C6-9F17-49F41B4AB64A}" dt="2025-01-20T09:04:45.663" v="311" actId="478"/>
          <ac:picMkLst>
            <pc:docMk/>
            <pc:sldMk cId="4049473461" sldId="278"/>
            <ac:picMk id="5" creationId="{00000000-0000-0000-0000-000000000000}"/>
          </ac:picMkLst>
        </pc:picChg>
      </pc:sldChg>
      <pc:sldChg chg="addSp delSp modSp mod">
        <pc:chgData name="onur türker" userId="fffdc104aa23d777" providerId="LiveId" clId="{E33EEF78-C732-48C6-9F17-49F41B4AB64A}" dt="2025-01-20T09:08:45.201" v="490"/>
        <pc:sldMkLst>
          <pc:docMk/>
          <pc:sldMk cId="1928870370" sldId="279"/>
        </pc:sldMkLst>
        <pc:spChg chg="mod">
          <ac:chgData name="onur türker" userId="fffdc104aa23d777" providerId="LiveId" clId="{E33EEF78-C732-48C6-9F17-49F41B4AB64A}" dt="2025-01-20T09:04:53.664" v="312" actId="1076"/>
          <ac:spMkLst>
            <pc:docMk/>
            <pc:sldMk cId="1928870370" sldId="279"/>
            <ac:spMk id="4" creationId="{00000000-0000-0000-0000-000000000000}"/>
          </ac:spMkLst>
        </pc:spChg>
        <pc:spChg chg="add mod">
          <ac:chgData name="onur türker" userId="fffdc104aa23d777" providerId="LiveId" clId="{E33EEF78-C732-48C6-9F17-49F41B4AB64A}" dt="2025-01-20T09:08:45.201" v="490"/>
          <ac:spMkLst>
            <pc:docMk/>
            <pc:sldMk cId="1928870370" sldId="279"/>
            <ac:spMk id="6" creationId="{91CF841C-246C-1219-A202-A8434FC73FE1}"/>
          </ac:spMkLst>
        </pc:spChg>
        <pc:picChg chg="add mod">
          <ac:chgData name="onur türker" userId="fffdc104aa23d777" providerId="LiveId" clId="{E33EEF78-C732-48C6-9F17-49F41B4AB64A}" dt="2025-01-20T09:08:45.201" v="490"/>
          <ac:picMkLst>
            <pc:docMk/>
            <pc:sldMk cId="1928870370" sldId="279"/>
            <ac:picMk id="3" creationId="{9BF45ED8-AAE9-9678-74F9-77A4D7A17AD2}"/>
          </ac:picMkLst>
        </pc:picChg>
        <pc:picChg chg="del mod">
          <ac:chgData name="onur türker" userId="fffdc104aa23d777" providerId="LiveId" clId="{E33EEF78-C732-48C6-9F17-49F41B4AB64A}" dt="2025-01-20T09:04:55.687" v="313" actId="478"/>
          <ac:picMkLst>
            <pc:docMk/>
            <pc:sldMk cId="1928870370" sldId="279"/>
            <ac:picMk id="5" creationId="{00000000-0000-0000-0000-000000000000}"/>
          </ac:picMkLst>
        </pc:picChg>
      </pc:sldChg>
      <pc:sldChg chg="addSp modSp">
        <pc:chgData name="onur türker" userId="fffdc104aa23d777" providerId="LiveId" clId="{E33EEF78-C732-48C6-9F17-49F41B4AB64A}" dt="2025-01-20T09:08:48.156" v="491"/>
        <pc:sldMkLst>
          <pc:docMk/>
          <pc:sldMk cId="1488047942" sldId="280"/>
        </pc:sldMkLst>
        <pc:spChg chg="add mod">
          <ac:chgData name="onur türker" userId="fffdc104aa23d777" providerId="LiveId" clId="{E33EEF78-C732-48C6-9F17-49F41B4AB64A}" dt="2025-01-20T09:08:48.156" v="491"/>
          <ac:spMkLst>
            <pc:docMk/>
            <pc:sldMk cId="1488047942" sldId="280"/>
            <ac:spMk id="5" creationId="{EC835D57-A067-7C21-9792-FEEAE996F67A}"/>
          </ac:spMkLst>
        </pc:spChg>
        <pc:picChg chg="add mod">
          <ac:chgData name="onur türker" userId="fffdc104aa23d777" providerId="LiveId" clId="{E33EEF78-C732-48C6-9F17-49F41B4AB64A}" dt="2025-01-20T09:08:48.156" v="491"/>
          <ac:picMkLst>
            <pc:docMk/>
            <pc:sldMk cId="1488047942" sldId="280"/>
            <ac:picMk id="3" creationId="{396F3008-C1BA-01FF-CDDC-DC33E7230B95}"/>
          </ac:picMkLst>
        </pc:picChg>
      </pc:sldChg>
      <pc:sldChg chg="addSp modSp">
        <pc:chgData name="onur türker" userId="fffdc104aa23d777" providerId="LiveId" clId="{E33EEF78-C732-48C6-9F17-49F41B4AB64A}" dt="2025-01-20T09:08:52.367" v="492"/>
        <pc:sldMkLst>
          <pc:docMk/>
          <pc:sldMk cId="511356012" sldId="281"/>
        </pc:sldMkLst>
        <pc:spChg chg="add mod">
          <ac:chgData name="onur türker" userId="fffdc104aa23d777" providerId="LiveId" clId="{E33EEF78-C732-48C6-9F17-49F41B4AB64A}" dt="2025-01-20T09:08:52.367" v="492"/>
          <ac:spMkLst>
            <pc:docMk/>
            <pc:sldMk cId="511356012" sldId="281"/>
            <ac:spMk id="5" creationId="{B0A45450-FA36-E9F9-52B8-569B70FB1D50}"/>
          </ac:spMkLst>
        </pc:spChg>
        <pc:picChg chg="add mod">
          <ac:chgData name="onur türker" userId="fffdc104aa23d777" providerId="LiveId" clId="{E33EEF78-C732-48C6-9F17-49F41B4AB64A}" dt="2025-01-20T09:08:52.367" v="492"/>
          <ac:picMkLst>
            <pc:docMk/>
            <pc:sldMk cId="511356012" sldId="281"/>
            <ac:picMk id="3" creationId="{59382BCC-49F2-5B59-FA63-50230E106E59}"/>
          </ac:picMkLst>
        </pc:picChg>
      </pc:sldChg>
      <pc:sldChg chg="addSp delSp modSp mod">
        <pc:chgData name="onur türker" userId="fffdc104aa23d777" providerId="LiveId" clId="{E33EEF78-C732-48C6-9F17-49F41B4AB64A}" dt="2025-01-20T09:09:04.076" v="494"/>
        <pc:sldMkLst>
          <pc:docMk/>
          <pc:sldMk cId="670381111" sldId="282"/>
        </pc:sldMkLst>
        <pc:spChg chg="add mod">
          <ac:chgData name="onur türker" userId="fffdc104aa23d777" providerId="LiveId" clId="{E33EEF78-C732-48C6-9F17-49F41B4AB64A}" dt="2025-01-20T09:09:04.076" v="494"/>
          <ac:spMkLst>
            <pc:docMk/>
            <pc:sldMk cId="670381111" sldId="282"/>
            <ac:spMk id="4" creationId="{7FA872C3-BADB-D2E7-E3B1-A68BED13BC8C}"/>
          </ac:spMkLst>
        </pc:spChg>
        <pc:picChg chg="add mod">
          <ac:chgData name="onur türker" userId="fffdc104aa23d777" providerId="LiveId" clId="{E33EEF78-C732-48C6-9F17-49F41B4AB64A}" dt="2025-01-20T09:09:04.076" v="494"/>
          <ac:picMkLst>
            <pc:docMk/>
            <pc:sldMk cId="670381111" sldId="282"/>
            <ac:picMk id="3" creationId="{44FB1F02-CCC6-5B5E-3D67-0D3146CD5C8E}"/>
          </ac:picMkLst>
        </pc:picChg>
        <pc:picChg chg="del mod">
          <ac:chgData name="onur türker" userId="fffdc104aa23d777" providerId="LiveId" clId="{E33EEF78-C732-48C6-9F17-49F41B4AB64A}" dt="2025-01-20T09:05:08.306" v="315" actId="478"/>
          <ac:picMkLst>
            <pc:docMk/>
            <pc:sldMk cId="670381111" sldId="282"/>
            <ac:picMk id="5" creationId="{00000000-0000-0000-0000-000000000000}"/>
          </ac:picMkLst>
        </pc:picChg>
      </pc:sldChg>
      <pc:sldChg chg="addSp modSp">
        <pc:chgData name="onur türker" userId="fffdc104aa23d777" providerId="LiveId" clId="{E33EEF78-C732-48C6-9F17-49F41B4AB64A}" dt="2025-01-20T09:08:59.066" v="493"/>
        <pc:sldMkLst>
          <pc:docMk/>
          <pc:sldMk cId="4287070156" sldId="284"/>
        </pc:sldMkLst>
        <pc:spChg chg="add mod">
          <ac:chgData name="onur türker" userId="fffdc104aa23d777" providerId="LiveId" clId="{E33EEF78-C732-48C6-9F17-49F41B4AB64A}" dt="2025-01-20T09:08:59.066" v="493"/>
          <ac:spMkLst>
            <pc:docMk/>
            <pc:sldMk cId="4287070156" sldId="284"/>
            <ac:spMk id="5" creationId="{ED3014B3-6606-93C6-6360-A207A383950D}"/>
          </ac:spMkLst>
        </pc:spChg>
        <pc:picChg chg="add mod">
          <ac:chgData name="onur türker" userId="fffdc104aa23d777" providerId="LiveId" clId="{E33EEF78-C732-48C6-9F17-49F41B4AB64A}" dt="2025-01-20T09:08:59.066" v="493"/>
          <ac:picMkLst>
            <pc:docMk/>
            <pc:sldMk cId="4287070156" sldId="284"/>
            <ac:picMk id="3" creationId="{9BBAB987-A7E8-07BE-DF72-90BC16FA83AC}"/>
          </ac:picMkLst>
        </pc:picChg>
      </pc:sldChg>
      <pc:sldChg chg="addSp delSp modSp mod setBg">
        <pc:chgData name="onur türker" userId="fffdc104aa23d777" providerId="LiveId" clId="{E33EEF78-C732-48C6-9F17-49F41B4AB64A}" dt="2025-01-20T09:06:49.427" v="477"/>
        <pc:sldMkLst>
          <pc:docMk/>
          <pc:sldMk cId="2029697663" sldId="286"/>
        </pc:sldMkLst>
        <pc:spChg chg="mod ord">
          <ac:chgData name="onur türker" userId="fffdc104aa23d777" providerId="LiveId" clId="{E33EEF78-C732-48C6-9F17-49F41B4AB64A}" dt="2025-01-20T09:02:50.779" v="293" actId="1076"/>
          <ac:spMkLst>
            <pc:docMk/>
            <pc:sldMk cId="2029697663" sldId="286"/>
            <ac:spMk id="6" creationId="{00000000-0000-0000-0000-000000000000}"/>
          </ac:spMkLst>
        </pc:spChg>
        <pc:spChg chg="del mod ord">
          <ac:chgData name="onur türker" userId="fffdc104aa23d777" providerId="LiveId" clId="{E33EEF78-C732-48C6-9F17-49F41B4AB64A}" dt="2025-01-20T09:01:32.244" v="278" actId="478"/>
          <ac:spMkLst>
            <pc:docMk/>
            <pc:sldMk cId="2029697663" sldId="286"/>
            <ac:spMk id="7" creationId="{00000000-0000-0000-0000-000000000000}"/>
          </ac:spMkLst>
        </pc:spChg>
        <pc:spChg chg="del mod">
          <ac:chgData name="onur türker" userId="fffdc104aa23d777" providerId="LiveId" clId="{E33EEF78-C732-48C6-9F17-49F41B4AB64A}" dt="2025-01-19T16:57:45.049" v="88" actId="478"/>
          <ac:spMkLst>
            <pc:docMk/>
            <pc:sldMk cId="2029697663" sldId="286"/>
            <ac:spMk id="10" creationId="{00000000-0000-0000-0000-000000000000}"/>
          </ac:spMkLst>
        </pc:spChg>
        <pc:spChg chg="add">
          <ac:chgData name="onur türker" userId="fffdc104aa23d777" providerId="LiveId" clId="{E33EEF78-C732-48C6-9F17-49F41B4AB64A}" dt="2025-01-19T21:46:38.786" v="182"/>
          <ac:spMkLst>
            <pc:docMk/>
            <pc:sldMk cId="2029697663" sldId="286"/>
            <ac:spMk id="11" creationId="{3F8C9732-AFFB-9AED-40D1-BE594308FFE5}"/>
          </ac:spMkLst>
        </pc:spChg>
        <pc:spChg chg="add mod">
          <ac:chgData name="onur türker" userId="fffdc104aa23d777" providerId="LiveId" clId="{E33EEF78-C732-48C6-9F17-49F41B4AB64A}" dt="2025-01-19T21:46:44.544" v="183"/>
          <ac:spMkLst>
            <pc:docMk/>
            <pc:sldMk cId="2029697663" sldId="286"/>
            <ac:spMk id="12" creationId="{878BF2D2-17BD-F0CB-391A-9B65D9E0F027}"/>
          </ac:spMkLst>
        </pc:spChg>
        <pc:graphicFrameChg chg="del">
          <ac:chgData name="onur türker" userId="fffdc104aa23d777" providerId="LiveId" clId="{E33EEF78-C732-48C6-9F17-49F41B4AB64A}" dt="2025-01-19T16:58:30.985" v="93" actId="478"/>
          <ac:graphicFrameMkLst>
            <pc:docMk/>
            <pc:sldMk cId="2029697663" sldId="286"/>
            <ac:graphicFrameMk id="14" creationId="{BA253D3A-C746-552E-0E48-E14EB4B219A3}"/>
          </ac:graphicFrameMkLst>
        </pc:graphicFrameChg>
        <pc:picChg chg="del mod">
          <ac:chgData name="onur türker" userId="fffdc104aa23d777" providerId="LiveId" clId="{E33EEF78-C732-48C6-9F17-49F41B4AB64A}" dt="2025-01-19T16:55:17.688" v="54" actId="478"/>
          <ac:picMkLst>
            <pc:docMk/>
            <pc:sldMk cId="2029697663" sldId="286"/>
            <ac:picMk id="5" creationId="{00000000-0000-0000-0000-000000000000}"/>
          </ac:picMkLst>
        </pc:picChg>
        <pc:picChg chg="add del mod">
          <ac:chgData name="onur türker" userId="fffdc104aa23d777" providerId="LiveId" clId="{E33EEF78-C732-48C6-9F17-49F41B4AB64A}" dt="2025-01-20T09:01:41.227" v="280" actId="478"/>
          <ac:picMkLst>
            <pc:docMk/>
            <pc:sldMk cId="2029697663" sldId="286"/>
            <ac:picMk id="5" creationId="{6AC8EEC7-6899-A813-50C7-BAD227332669}"/>
          </ac:picMkLst>
        </pc:picChg>
        <pc:picChg chg="del mod">
          <ac:chgData name="onur türker" userId="fffdc104aa23d777" providerId="LiveId" clId="{E33EEF78-C732-48C6-9F17-49F41B4AB64A}" dt="2025-01-19T16:54:18.188" v="36" actId="478"/>
          <ac:picMkLst>
            <pc:docMk/>
            <pc:sldMk cId="2029697663" sldId="286"/>
            <ac:picMk id="8" creationId="{00000000-0000-0000-0000-000000000000}"/>
          </ac:picMkLst>
        </pc:picChg>
        <pc:picChg chg="add del mod ord">
          <ac:chgData name="onur türker" userId="fffdc104aa23d777" providerId="LiveId" clId="{E33EEF78-C732-48C6-9F17-49F41B4AB64A}" dt="2025-01-19T22:20:12.800" v="228" actId="478"/>
          <ac:picMkLst>
            <pc:docMk/>
            <pc:sldMk cId="2029697663" sldId="286"/>
            <ac:picMk id="8" creationId="{909AAB22-7186-C894-F288-0939D0E89C1B}"/>
          </ac:picMkLst>
        </pc:picChg>
        <pc:picChg chg="add mod ord">
          <ac:chgData name="onur türker" userId="fffdc104aa23d777" providerId="LiveId" clId="{E33EEF78-C732-48C6-9F17-49F41B4AB64A}" dt="2025-01-20T09:03:15.452" v="296" actId="1076"/>
          <ac:picMkLst>
            <pc:docMk/>
            <pc:sldMk cId="2029697663" sldId="286"/>
            <ac:picMk id="9" creationId="{3CAE8C63-365F-1628-6401-E5C29CE42F03}"/>
          </ac:picMkLst>
        </pc:picChg>
        <pc:picChg chg="add del mod ord">
          <ac:chgData name="onur türker" userId="fffdc104aa23d777" providerId="LiveId" clId="{E33EEF78-C732-48C6-9F17-49F41B4AB64A}" dt="2025-01-19T22:20:15.330" v="229" actId="478"/>
          <ac:picMkLst>
            <pc:docMk/>
            <pc:sldMk cId="2029697663" sldId="286"/>
            <ac:picMk id="10" creationId="{0132E7B4-4B68-1F5C-6216-D58ECA233EF2}"/>
          </ac:picMkLst>
        </pc:picChg>
        <pc:picChg chg="add del mod">
          <ac:chgData name="onur türker" userId="fffdc104aa23d777" providerId="LiveId" clId="{E33EEF78-C732-48C6-9F17-49F41B4AB64A}" dt="2025-01-19T17:10:32.654" v="121" actId="478"/>
          <ac:picMkLst>
            <pc:docMk/>
            <pc:sldMk cId="2029697663" sldId="286"/>
            <ac:picMk id="10" creationId="{05222862-E7AB-C71C-3886-33163009B272}"/>
          </ac:picMkLst>
        </pc:picChg>
        <pc:picChg chg="add del mod ord">
          <ac:chgData name="onur türker" userId="fffdc104aa23d777" providerId="LiveId" clId="{E33EEF78-C732-48C6-9F17-49F41B4AB64A}" dt="2025-01-19T16:56:20.075" v="71" actId="478"/>
          <ac:picMkLst>
            <pc:docMk/>
            <pc:sldMk cId="2029697663" sldId="286"/>
            <ac:picMk id="11" creationId="{893FBAB3-A016-1C4C-FA58-BBF5B2AD3A13}"/>
          </ac:picMkLst>
        </pc:picChg>
        <pc:picChg chg="add del mod ord">
          <ac:chgData name="onur türker" userId="fffdc104aa23d777" providerId="LiveId" clId="{E33EEF78-C732-48C6-9F17-49F41B4AB64A}" dt="2025-01-19T16:57:58.220" v="92" actId="478"/>
          <ac:picMkLst>
            <pc:docMk/>
            <pc:sldMk cId="2029697663" sldId="286"/>
            <ac:picMk id="13" creationId="{F626F47D-D817-366E-074B-5C80AB2E3FDF}"/>
          </ac:picMkLst>
        </pc:picChg>
        <pc:picChg chg="add del mod ord">
          <ac:chgData name="onur türker" userId="fffdc104aa23d777" providerId="LiveId" clId="{E33EEF78-C732-48C6-9F17-49F41B4AB64A}" dt="2025-01-19T22:20:10.452" v="227" actId="478"/>
          <ac:picMkLst>
            <pc:docMk/>
            <pc:sldMk cId="2029697663" sldId="286"/>
            <ac:picMk id="14" creationId="{04653F9A-31F9-3A31-6AF0-301986479D87}"/>
          </ac:picMkLst>
        </pc:picChg>
        <pc:picChg chg="add del mod ord">
          <ac:chgData name="onur türker" userId="fffdc104aa23d777" providerId="LiveId" clId="{E33EEF78-C732-48C6-9F17-49F41B4AB64A}" dt="2025-01-20T09:00:31.865" v="265" actId="478"/>
          <ac:picMkLst>
            <pc:docMk/>
            <pc:sldMk cId="2029697663" sldId="286"/>
            <ac:picMk id="16" creationId="{C6AA60E7-724B-01E6-11C4-82D64ADA759C}"/>
          </ac:picMkLst>
        </pc:picChg>
        <pc:picChg chg="add del mod">
          <ac:chgData name="onur türker" userId="fffdc104aa23d777" providerId="LiveId" clId="{E33EEF78-C732-48C6-9F17-49F41B4AB64A}" dt="2025-01-19T22:22:02.419" v="238" actId="478"/>
          <ac:picMkLst>
            <pc:docMk/>
            <pc:sldMk cId="2029697663" sldId="286"/>
            <ac:picMk id="18" creationId="{F20DC0C9-9F72-4F04-2A9F-17A283421B54}"/>
          </ac:picMkLst>
        </pc:picChg>
      </pc:sldChg>
      <pc:sldChg chg="addSp modSp">
        <pc:chgData name="onur türker" userId="fffdc104aa23d777" providerId="LiveId" clId="{E33EEF78-C732-48C6-9F17-49F41B4AB64A}" dt="2025-01-20T09:08:34.703" v="488"/>
        <pc:sldMkLst>
          <pc:docMk/>
          <pc:sldMk cId="4017699465" sldId="289"/>
        </pc:sldMkLst>
        <pc:spChg chg="add mod">
          <ac:chgData name="onur türker" userId="fffdc104aa23d777" providerId="LiveId" clId="{E33EEF78-C732-48C6-9F17-49F41B4AB64A}" dt="2025-01-20T09:08:34.703" v="488"/>
          <ac:spMkLst>
            <pc:docMk/>
            <pc:sldMk cId="4017699465" sldId="289"/>
            <ac:spMk id="4" creationId="{D07422C8-1171-6ECB-A5F2-326AACED6918}"/>
          </ac:spMkLst>
        </pc:spChg>
        <pc:picChg chg="add mod">
          <ac:chgData name="onur türker" userId="fffdc104aa23d777" providerId="LiveId" clId="{E33EEF78-C732-48C6-9F17-49F41B4AB64A}" dt="2025-01-20T09:08:34.703" v="488"/>
          <ac:picMkLst>
            <pc:docMk/>
            <pc:sldMk cId="4017699465" sldId="289"/>
            <ac:picMk id="2" creationId="{5A23D3DF-07EB-8CFD-7865-A661FD9C1FAD}"/>
          </ac:picMkLst>
        </pc:picChg>
      </pc:sldChg>
      <pc:sldChg chg="addSp modSp">
        <pc:chgData name="onur türker" userId="fffdc104aa23d777" providerId="LiveId" clId="{E33EEF78-C732-48C6-9F17-49F41B4AB64A}" dt="2025-01-20T09:08:25.428" v="486"/>
        <pc:sldMkLst>
          <pc:docMk/>
          <pc:sldMk cId="2516994216" sldId="290"/>
        </pc:sldMkLst>
        <pc:spChg chg="add mod">
          <ac:chgData name="onur türker" userId="fffdc104aa23d777" providerId="LiveId" clId="{E33EEF78-C732-48C6-9F17-49F41B4AB64A}" dt="2025-01-20T09:08:25.428" v="486"/>
          <ac:spMkLst>
            <pc:docMk/>
            <pc:sldMk cId="2516994216" sldId="290"/>
            <ac:spMk id="5" creationId="{35F14859-85BF-9EF3-692B-D8EFBDDF5DBB}"/>
          </ac:spMkLst>
        </pc:spChg>
        <pc:picChg chg="add mod">
          <ac:chgData name="onur türker" userId="fffdc104aa23d777" providerId="LiveId" clId="{E33EEF78-C732-48C6-9F17-49F41B4AB64A}" dt="2025-01-20T09:08:25.428" v="486"/>
          <ac:picMkLst>
            <pc:docMk/>
            <pc:sldMk cId="2516994216" sldId="290"/>
            <ac:picMk id="3" creationId="{9BC9E263-A1E6-159F-6747-CED231C9A60C}"/>
          </ac:picMkLst>
        </pc:picChg>
      </pc:sldChg>
      <pc:sldChg chg="add">
        <pc:chgData name="onur türker" userId="fffdc104aa23d777" providerId="LiveId" clId="{E33EEF78-C732-48C6-9F17-49F41B4AB64A}" dt="2025-01-20T09:10:27.670" v="501"/>
        <pc:sldMkLst>
          <pc:docMk/>
          <pc:sldMk cId="191445029" sldId="291"/>
        </pc:sldMkLst>
      </pc:sldChg>
      <pc:sldMasterChg chg="setBg modSldLayout">
        <pc:chgData name="onur türker" userId="fffdc104aa23d777" providerId="LiveId" clId="{E33EEF78-C732-48C6-9F17-49F41B4AB64A}" dt="2025-01-20T09:06:49.427" v="477"/>
        <pc:sldMasterMkLst>
          <pc:docMk/>
          <pc:sldMasterMk cId="1328691452" sldId="2147483648"/>
        </pc:sldMasterMkLst>
        <pc:sldLayoutChg chg="setBg">
          <pc:chgData name="onur türker" userId="fffdc104aa23d777" providerId="LiveId" clId="{E33EEF78-C732-48C6-9F17-49F41B4AB64A}" dt="2025-01-20T09:06:49.427" v="477"/>
          <pc:sldLayoutMkLst>
            <pc:docMk/>
            <pc:sldMasterMk cId="1328691452" sldId="2147483648"/>
            <pc:sldLayoutMk cId="1687861852" sldId="2147483649"/>
          </pc:sldLayoutMkLst>
        </pc:sldLayoutChg>
        <pc:sldLayoutChg chg="setBg">
          <pc:chgData name="onur türker" userId="fffdc104aa23d777" providerId="LiveId" clId="{E33EEF78-C732-48C6-9F17-49F41B4AB64A}" dt="2025-01-20T09:06:49.427" v="477"/>
          <pc:sldLayoutMkLst>
            <pc:docMk/>
            <pc:sldMasterMk cId="1328691452" sldId="2147483648"/>
            <pc:sldLayoutMk cId="4159549218" sldId="2147483650"/>
          </pc:sldLayoutMkLst>
        </pc:sldLayoutChg>
        <pc:sldLayoutChg chg="setBg">
          <pc:chgData name="onur türker" userId="fffdc104aa23d777" providerId="LiveId" clId="{E33EEF78-C732-48C6-9F17-49F41B4AB64A}" dt="2025-01-20T09:06:49.427" v="477"/>
          <pc:sldLayoutMkLst>
            <pc:docMk/>
            <pc:sldMasterMk cId="1328691452" sldId="2147483648"/>
            <pc:sldLayoutMk cId="2198613555" sldId="2147483651"/>
          </pc:sldLayoutMkLst>
        </pc:sldLayoutChg>
        <pc:sldLayoutChg chg="setBg">
          <pc:chgData name="onur türker" userId="fffdc104aa23d777" providerId="LiveId" clId="{E33EEF78-C732-48C6-9F17-49F41B4AB64A}" dt="2025-01-20T09:06:49.427" v="477"/>
          <pc:sldLayoutMkLst>
            <pc:docMk/>
            <pc:sldMasterMk cId="1328691452" sldId="2147483648"/>
            <pc:sldLayoutMk cId="4269201651" sldId="2147483652"/>
          </pc:sldLayoutMkLst>
        </pc:sldLayoutChg>
        <pc:sldLayoutChg chg="setBg">
          <pc:chgData name="onur türker" userId="fffdc104aa23d777" providerId="LiveId" clId="{E33EEF78-C732-48C6-9F17-49F41B4AB64A}" dt="2025-01-20T09:06:49.427" v="477"/>
          <pc:sldLayoutMkLst>
            <pc:docMk/>
            <pc:sldMasterMk cId="1328691452" sldId="2147483648"/>
            <pc:sldLayoutMk cId="1779952467" sldId="2147483653"/>
          </pc:sldLayoutMkLst>
        </pc:sldLayoutChg>
        <pc:sldLayoutChg chg="setBg">
          <pc:chgData name="onur türker" userId="fffdc104aa23d777" providerId="LiveId" clId="{E33EEF78-C732-48C6-9F17-49F41B4AB64A}" dt="2025-01-20T09:06:49.427" v="477"/>
          <pc:sldLayoutMkLst>
            <pc:docMk/>
            <pc:sldMasterMk cId="1328691452" sldId="2147483648"/>
            <pc:sldLayoutMk cId="885030102" sldId="2147483654"/>
          </pc:sldLayoutMkLst>
        </pc:sldLayoutChg>
        <pc:sldLayoutChg chg="setBg">
          <pc:chgData name="onur türker" userId="fffdc104aa23d777" providerId="LiveId" clId="{E33EEF78-C732-48C6-9F17-49F41B4AB64A}" dt="2025-01-20T09:06:49.427" v="477"/>
          <pc:sldLayoutMkLst>
            <pc:docMk/>
            <pc:sldMasterMk cId="1328691452" sldId="2147483648"/>
            <pc:sldLayoutMk cId="619498795" sldId="2147483655"/>
          </pc:sldLayoutMkLst>
        </pc:sldLayoutChg>
        <pc:sldLayoutChg chg="setBg">
          <pc:chgData name="onur türker" userId="fffdc104aa23d777" providerId="LiveId" clId="{E33EEF78-C732-48C6-9F17-49F41B4AB64A}" dt="2025-01-20T09:06:49.427" v="477"/>
          <pc:sldLayoutMkLst>
            <pc:docMk/>
            <pc:sldMasterMk cId="1328691452" sldId="2147483648"/>
            <pc:sldLayoutMk cId="3918114993" sldId="2147483656"/>
          </pc:sldLayoutMkLst>
        </pc:sldLayoutChg>
        <pc:sldLayoutChg chg="setBg">
          <pc:chgData name="onur türker" userId="fffdc104aa23d777" providerId="LiveId" clId="{E33EEF78-C732-48C6-9F17-49F41B4AB64A}" dt="2025-01-20T09:06:49.427" v="477"/>
          <pc:sldLayoutMkLst>
            <pc:docMk/>
            <pc:sldMasterMk cId="1328691452" sldId="2147483648"/>
            <pc:sldLayoutMk cId="3333626303" sldId="2147483657"/>
          </pc:sldLayoutMkLst>
        </pc:sldLayoutChg>
        <pc:sldLayoutChg chg="setBg">
          <pc:chgData name="onur türker" userId="fffdc104aa23d777" providerId="LiveId" clId="{E33EEF78-C732-48C6-9F17-49F41B4AB64A}" dt="2025-01-20T09:06:49.427" v="477"/>
          <pc:sldLayoutMkLst>
            <pc:docMk/>
            <pc:sldMasterMk cId="1328691452" sldId="2147483648"/>
            <pc:sldLayoutMk cId="1200389079" sldId="2147483658"/>
          </pc:sldLayoutMkLst>
        </pc:sldLayoutChg>
        <pc:sldLayoutChg chg="setBg">
          <pc:chgData name="onur türker" userId="fffdc104aa23d777" providerId="LiveId" clId="{E33EEF78-C732-48C6-9F17-49F41B4AB64A}" dt="2025-01-20T09:06:49.427" v="477"/>
          <pc:sldLayoutMkLst>
            <pc:docMk/>
            <pc:sldMasterMk cId="1328691452" sldId="2147483648"/>
            <pc:sldLayoutMk cId="2419834351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B2101-028C-4C7C-BD50-C9732890444B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013FAA-B49B-438C-9DA4-0021B6332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919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A3907-0054-4CE1-BA2E-6D8CEC36E5B7}" type="datetime1">
              <a:rPr lang="tr-TR" smtClean="0"/>
              <a:t>30.01.2025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401F-286E-468B-9BCD-6DE50C180B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7861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D96BB-783D-4D3E-99CD-AC33CF6608D3}" type="datetime1">
              <a:rPr lang="tr-TR" smtClean="0"/>
              <a:t>30.01.2025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401F-286E-468B-9BCD-6DE50C180B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0389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E9FA-750F-4658-A36B-A439B400F2F3}" type="datetime1">
              <a:rPr lang="tr-TR" smtClean="0"/>
              <a:t>30.01.2025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401F-286E-468B-9BCD-6DE50C180B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9834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316E5-22D1-424E-9E03-7FE4FCF4E762}" type="datetime1">
              <a:rPr lang="tr-TR" smtClean="0"/>
              <a:t>30.01.2025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401F-286E-468B-9BCD-6DE50C180B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9549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53F9A-8D36-43A8-ABA2-4C9C9E5C79EF}" type="datetime1">
              <a:rPr lang="tr-TR" smtClean="0"/>
              <a:t>30.01.2025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401F-286E-468B-9BCD-6DE50C180B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8613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83676" y="320675"/>
            <a:ext cx="10556631" cy="1325563"/>
          </a:xfrm>
        </p:spPr>
        <p:txBody>
          <a:bodyPr>
            <a:normAutofit/>
          </a:bodyPr>
          <a:lstStyle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283676" y="1646238"/>
            <a:ext cx="10556631" cy="4351338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1295400" y="6356349"/>
            <a:ext cx="2743200" cy="365125"/>
          </a:xfrm>
        </p:spPr>
        <p:txBody>
          <a:bodyPr/>
          <a:lstStyle/>
          <a:p>
            <a:fld id="{C46BFB63-2AB2-4BA2-8CD9-A68D09A9B742}" type="datetime1">
              <a:rPr lang="tr-TR" smtClean="0"/>
              <a:t>30.01.2025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401F-286E-468B-9BCD-6DE50C180B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9201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46E8C-C65E-4F63-AEE4-FAD8C582111C}" type="datetime1">
              <a:rPr lang="tr-TR" smtClean="0"/>
              <a:t>30.01.2025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401F-286E-468B-9BCD-6DE50C180B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9952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4718-B27C-45EE-A76D-390338E2DE09}" type="datetime1">
              <a:rPr lang="tr-TR" smtClean="0"/>
              <a:t>30.01.2025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401F-286E-468B-9BCD-6DE50C180B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5030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0E79-79FB-4C73-A853-D9D670F075EE}" type="datetime1">
              <a:rPr lang="tr-TR" smtClean="0"/>
              <a:t>30.01.2025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401F-286E-468B-9BCD-6DE50C180B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9498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B1A0-33BC-4E80-A17D-D3AE4CBABFEA}" type="datetime1">
              <a:rPr lang="tr-TR" smtClean="0"/>
              <a:t>30.01.2025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401F-286E-468B-9BCD-6DE50C180B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8114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95EE4-3681-4524-B732-0D6448CCBE17}" type="datetime1">
              <a:rPr lang="tr-TR" smtClean="0"/>
              <a:t>30.01.2025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401F-286E-468B-9BCD-6DE50C180B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3626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BD6CC-84C3-4375-AADE-3F6A6FFABFD1}" type="datetime1">
              <a:rPr lang="tr-TR" smtClean="0"/>
              <a:t>30.01.2025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D401F-286E-468B-9BCD-6DE50C180B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8691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</p:txBody>
      </p:sp>
      <p:pic>
        <p:nvPicPr>
          <p:cNvPr id="5" name="Resim 4" descr="metin, ekran görüntüsü, yazı tipi, logo içeren bir resim&#10;&#10;Açıklama otomatik olarak oluşturuldu">
            <a:extLst>
              <a:ext uri="{FF2B5EF4-FFF2-40B4-BE49-F238E27FC236}">
                <a16:creationId xmlns:a16="http://schemas.microsoft.com/office/drawing/2014/main" id="{FA8A44F3-1930-40B3-4932-29D069B9D6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0"/>
            <a:ext cx="12190476" cy="6857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731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/>
            </a:r>
            <a:br>
              <a:rPr lang="tr-TR" b="1" dirty="0"/>
            </a:br>
            <a:r>
              <a:rPr lang="tr-TR" b="1" dirty="0"/>
              <a:t>Sabit Logo</a:t>
            </a:r>
            <a:endParaRPr lang="en-US" b="1" dirty="0"/>
          </a:p>
        </p:txBody>
      </p:sp>
      <p:sp>
        <p:nvSpPr>
          <p:cNvPr id="6" name="İçerik Yer Tutucusu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Bu slaytları sağ tuş&gt;&gt; slayt çoğalt ile çoğaltarak ilerlerseniz tüm logoların boyutu ve yerinin sabit kalacağı slaytları kullanabileceksiniz.</a:t>
            </a:r>
            <a:endParaRPr lang="en-US" dirty="0"/>
          </a:p>
          <a:p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401F-286E-468B-9BCD-6DE50C180B4C}" type="slidenum">
              <a:rPr lang="tr-TR" smtClean="0"/>
              <a:t>10</a:t>
            </a:fld>
            <a:endParaRPr lang="tr-TR"/>
          </a:p>
        </p:txBody>
      </p:sp>
      <p:pic>
        <p:nvPicPr>
          <p:cNvPr id="2" name="Resim 1" descr="metin, ekran görüntüsü, meneviş mavisi, yazı tipi içeren bir resim&#10;&#10;Açıklama otomatik olarak oluşturuldu">
            <a:extLst>
              <a:ext uri="{FF2B5EF4-FFF2-40B4-BE49-F238E27FC236}">
                <a16:creationId xmlns:a16="http://schemas.microsoft.com/office/drawing/2014/main" id="{5A23D3DF-07EB-8CFD-7865-A661FD9C1F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37" y="3034"/>
            <a:ext cx="1027516" cy="6854966"/>
          </a:xfrm>
          <a:prstGeom prst="rect">
            <a:avLst/>
          </a:prstGeom>
        </p:spPr>
      </p:pic>
      <p:sp>
        <p:nvSpPr>
          <p:cNvPr id="4" name="Google Shape;185;g2ea15ffc163_0_136">
            <a:extLst>
              <a:ext uri="{FF2B5EF4-FFF2-40B4-BE49-F238E27FC236}">
                <a16:creationId xmlns:a16="http://schemas.microsoft.com/office/drawing/2014/main" id="{D07422C8-1171-6ECB-A5F2-326AACED6918}"/>
              </a:ext>
            </a:extLst>
          </p:cNvPr>
          <p:cNvSpPr/>
          <p:nvPr/>
        </p:nvSpPr>
        <p:spPr>
          <a:xfrm rot="-5400000">
            <a:off x="-2305666" y="3507656"/>
            <a:ext cx="5571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https://www.gelisim.edu.tr  			                                                                                          https://www.ubf.gelisim.edu.tr</a:t>
            </a: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17699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/>
            </a:r>
            <a:br>
              <a:rPr lang="tr-TR" b="1" dirty="0"/>
            </a:br>
            <a:r>
              <a:rPr lang="tr-TR" b="1" dirty="0"/>
              <a:t>Hareketli Logo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Bu sayfayı sağ tuş &gt;&gt; slayt </a:t>
            </a:r>
            <a:r>
              <a:rPr lang="tr-TR" dirty="0" err="1"/>
              <a:t>çoğalttan</a:t>
            </a:r>
            <a:r>
              <a:rPr lang="tr-TR" dirty="0"/>
              <a:t> çoğaltmanız durumunda logoları hareket ettirebileceğiniz, boyutlarını değiştirebileceğiniz slayt sayfalarıyla çalışabileceksiniz. 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401F-286E-468B-9BCD-6DE50C180B4C}" type="slidenum">
              <a:rPr lang="tr-TR" smtClean="0"/>
              <a:t>11</a:t>
            </a:fld>
            <a:endParaRPr lang="tr-TR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F8C9732-AFFB-9AED-40D1-BE594308FF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878BF2D2-17BD-F0CB-391A-9B65D9E0F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9" name="Resim 8" descr="metin, ekran görüntüsü, meneviş mavisi, yazı tipi içeren bir resim&#10;&#10;Açıklama otomatik olarak oluşturuldu">
            <a:extLst>
              <a:ext uri="{FF2B5EF4-FFF2-40B4-BE49-F238E27FC236}">
                <a16:creationId xmlns:a16="http://schemas.microsoft.com/office/drawing/2014/main" id="{3CAE8C63-365F-1628-6401-E5C29CE42F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37" y="3034"/>
            <a:ext cx="1027516" cy="6854966"/>
          </a:xfrm>
          <a:prstGeom prst="rect">
            <a:avLst/>
          </a:prstGeom>
        </p:spPr>
      </p:pic>
      <p:sp>
        <p:nvSpPr>
          <p:cNvPr id="6" name="Google Shape;185;g2ea15ffc163_0_136"/>
          <p:cNvSpPr/>
          <p:nvPr/>
        </p:nvSpPr>
        <p:spPr>
          <a:xfrm rot="-5400000">
            <a:off x="-2305666" y="3507656"/>
            <a:ext cx="5571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https://www.gelisim.edu.tr  			                                                                                          https://www.ubf.gelisim.edu.tr</a:t>
            </a: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29697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sz="half" idx="4294967295"/>
          </p:nvPr>
        </p:nvSpPr>
        <p:spPr>
          <a:xfrm>
            <a:off x="1289538" y="1383323"/>
            <a:ext cx="10533185" cy="477019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401F-286E-468B-9BCD-6DE50C180B4C}" type="slidenum">
              <a:rPr lang="tr-TR" smtClean="0"/>
              <a:t>12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1447800" y="662261"/>
            <a:ext cx="1219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2400"/>
            </a:pP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BUGÜN NELER ÖĞRENDİK?</a:t>
            </a:r>
            <a:endParaRPr lang="tr-TR" sz="24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3" name="Resim 2" descr="metin, ekran görüntüsü, meneviş mavisi, yazı tipi içeren bir resim&#10;&#10;Açıklama otomatik olarak oluşturuldu">
            <a:extLst>
              <a:ext uri="{FF2B5EF4-FFF2-40B4-BE49-F238E27FC236}">
                <a16:creationId xmlns:a16="http://schemas.microsoft.com/office/drawing/2014/main" id="{24B4EB6D-BEFD-0E85-6C88-312EB97BF8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37" y="3034"/>
            <a:ext cx="1027516" cy="6854966"/>
          </a:xfrm>
          <a:prstGeom prst="rect">
            <a:avLst/>
          </a:prstGeom>
        </p:spPr>
      </p:pic>
      <p:sp>
        <p:nvSpPr>
          <p:cNvPr id="6" name="Google Shape;185;g2ea15ffc163_0_136">
            <a:extLst>
              <a:ext uri="{FF2B5EF4-FFF2-40B4-BE49-F238E27FC236}">
                <a16:creationId xmlns:a16="http://schemas.microsoft.com/office/drawing/2014/main" id="{724BA92F-0325-311D-1A83-09E90D136A37}"/>
              </a:ext>
            </a:extLst>
          </p:cNvPr>
          <p:cNvSpPr/>
          <p:nvPr/>
        </p:nvSpPr>
        <p:spPr>
          <a:xfrm rot="-5400000">
            <a:off x="-2305666" y="3507656"/>
            <a:ext cx="5571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https://www.gelisim.edu.tr  			                                                                                          https://www.ubf.gelisim.edu.tr</a:t>
            </a: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49473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sz="half" idx="4294967295"/>
          </p:nvPr>
        </p:nvSpPr>
        <p:spPr>
          <a:xfrm>
            <a:off x="1420166" y="1307123"/>
            <a:ext cx="10533185" cy="477019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401F-286E-468B-9BCD-6DE50C180B4C}" type="slidenum">
              <a:rPr lang="tr-TR" smtClean="0"/>
              <a:t>13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0" y="405488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2400"/>
            </a:pP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SORU VE ÖNERİLER</a:t>
            </a:r>
            <a:endParaRPr lang="tr-TR" sz="24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3" name="Resim 2" descr="metin, ekran görüntüsü, meneviş mavisi, yazı tipi içeren bir resim&#10;&#10;Açıklama otomatik olarak oluşturuldu">
            <a:extLst>
              <a:ext uri="{FF2B5EF4-FFF2-40B4-BE49-F238E27FC236}">
                <a16:creationId xmlns:a16="http://schemas.microsoft.com/office/drawing/2014/main" id="{9BF45ED8-AAE9-9678-74F9-77A4D7A17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37" y="3034"/>
            <a:ext cx="1027516" cy="6854966"/>
          </a:xfrm>
          <a:prstGeom prst="rect">
            <a:avLst/>
          </a:prstGeom>
        </p:spPr>
      </p:pic>
      <p:sp>
        <p:nvSpPr>
          <p:cNvPr id="6" name="Google Shape;185;g2ea15ffc163_0_136">
            <a:extLst>
              <a:ext uri="{FF2B5EF4-FFF2-40B4-BE49-F238E27FC236}">
                <a16:creationId xmlns:a16="http://schemas.microsoft.com/office/drawing/2014/main" id="{91CF841C-246C-1219-A202-A8434FC73FE1}"/>
              </a:ext>
            </a:extLst>
          </p:cNvPr>
          <p:cNvSpPr/>
          <p:nvPr/>
        </p:nvSpPr>
        <p:spPr>
          <a:xfrm rot="-5400000">
            <a:off x="-2305666" y="3507656"/>
            <a:ext cx="5571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https://www.gelisim.edu.tr  			                                                                                          https://www.ubf.gelisim.edu.tr</a:t>
            </a: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28870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sz="half" idx="4294967295"/>
          </p:nvPr>
        </p:nvSpPr>
        <p:spPr>
          <a:xfrm>
            <a:off x="1289538" y="1383323"/>
            <a:ext cx="10533185" cy="477019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401F-286E-468B-9BCD-6DE50C180B4C}" type="slidenum">
              <a:rPr lang="tr-TR" smtClean="0"/>
              <a:t>14</a:t>
            </a:fld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" y="385351"/>
            <a:ext cx="1219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2400"/>
            </a:pP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ÖNERİLEN HAFTALIK ÇALIŞMALAR</a:t>
            </a:r>
            <a:endParaRPr lang="tr-TR" sz="24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3" name="Resim 2" descr="metin, ekran görüntüsü, meneviş mavisi, yazı tipi içeren bir resim&#10;&#10;Açıklama otomatik olarak oluşturuldu">
            <a:extLst>
              <a:ext uri="{FF2B5EF4-FFF2-40B4-BE49-F238E27FC236}">
                <a16:creationId xmlns:a16="http://schemas.microsoft.com/office/drawing/2014/main" id="{396F3008-C1BA-01FF-CDDC-DC33E7230B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37" y="3034"/>
            <a:ext cx="1027516" cy="6854966"/>
          </a:xfrm>
          <a:prstGeom prst="rect">
            <a:avLst/>
          </a:prstGeom>
        </p:spPr>
      </p:pic>
      <p:sp>
        <p:nvSpPr>
          <p:cNvPr id="5" name="Google Shape;185;g2ea15ffc163_0_136">
            <a:extLst>
              <a:ext uri="{FF2B5EF4-FFF2-40B4-BE49-F238E27FC236}">
                <a16:creationId xmlns:a16="http://schemas.microsoft.com/office/drawing/2014/main" id="{EC835D57-A067-7C21-9792-FEEAE996F67A}"/>
              </a:ext>
            </a:extLst>
          </p:cNvPr>
          <p:cNvSpPr/>
          <p:nvPr/>
        </p:nvSpPr>
        <p:spPr>
          <a:xfrm rot="-5400000">
            <a:off x="-2305666" y="3507656"/>
            <a:ext cx="5571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https://www.gelisim.edu.tr  			                                                                                          https://www.ubf.gelisim.edu.tr</a:t>
            </a: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88047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sz="half" idx="4294967295"/>
          </p:nvPr>
        </p:nvSpPr>
        <p:spPr>
          <a:xfrm>
            <a:off x="1289538" y="1383323"/>
            <a:ext cx="10533185" cy="477019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401F-286E-468B-9BCD-6DE50C180B4C}" type="slidenum">
              <a:rPr lang="tr-TR" smtClean="0"/>
              <a:t>15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1" y="283101"/>
            <a:ext cx="1219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2400"/>
            </a:pP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KAYNAKÇA</a:t>
            </a:r>
            <a:endParaRPr lang="tr-TR" sz="24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3" name="Resim 2" descr="metin, ekran görüntüsü, meneviş mavisi, yazı tipi içeren bir resim&#10;&#10;Açıklama otomatik olarak oluşturuldu">
            <a:extLst>
              <a:ext uri="{FF2B5EF4-FFF2-40B4-BE49-F238E27FC236}">
                <a16:creationId xmlns:a16="http://schemas.microsoft.com/office/drawing/2014/main" id="{59382BCC-49F2-5B59-FA63-50230E106E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37" y="3034"/>
            <a:ext cx="1027516" cy="6854966"/>
          </a:xfrm>
          <a:prstGeom prst="rect">
            <a:avLst/>
          </a:prstGeom>
        </p:spPr>
      </p:pic>
      <p:sp>
        <p:nvSpPr>
          <p:cNvPr id="5" name="Google Shape;185;g2ea15ffc163_0_136">
            <a:extLst>
              <a:ext uri="{FF2B5EF4-FFF2-40B4-BE49-F238E27FC236}">
                <a16:creationId xmlns:a16="http://schemas.microsoft.com/office/drawing/2014/main" id="{B0A45450-FA36-E9F9-52B8-569B70FB1D50}"/>
              </a:ext>
            </a:extLst>
          </p:cNvPr>
          <p:cNvSpPr/>
          <p:nvPr/>
        </p:nvSpPr>
        <p:spPr>
          <a:xfrm rot="-5400000">
            <a:off x="-2305666" y="3507656"/>
            <a:ext cx="5571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https://www.gelisim.edu.tr  			                                                                                          https://www.ubf.gelisim.edu.tr</a:t>
            </a: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11356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sz="half" idx="4294967295"/>
          </p:nvPr>
        </p:nvSpPr>
        <p:spPr>
          <a:xfrm>
            <a:off x="1289538" y="1383323"/>
            <a:ext cx="10533185" cy="477019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401F-286E-468B-9BCD-6DE50C180B4C}" type="slidenum">
              <a:rPr lang="tr-TR" smtClean="0"/>
              <a:t>16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0" y="295191"/>
            <a:ext cx="1219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2400"/>
            </a:pP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BİR SONRAKİ DERS HAKKINDA</a:t>
            </a:r>
            <a:endParaRPr lang="tr-TR" sz="24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3" name="Resim 2" descr="metin, ekran görüntüsü, meneviş mavisi, yazı tipi içeren bir resim&#10;&#10;Açıklama otomatik olarak oluşturuldu">
            <a:extLst>
              <a:ext uri="{FF2B5EF4-FFF2-40B4-BE49-F238E27FC236}">
                <a16:creationId xmlns:a16="http://schemas.microsoft.com/office/drawing/2014/main" id="{9BBAB987-A7E8-07BE-DF72-90BC16FA83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37" y="3034"/>
            <a:ext cx="1027516" cy="6854966"/>
          </a:xfrm>
          <a:prstGeom prst="rect">
            <a:avLst/>
          </a:prstGeom>
        </p:spPr>
      </p:pic>
      <p:sp>
        <p:nvSpPr>
          <p:cNvPr id="5" name="Google Shape;185;g2ea15ffc163_0_136">
            <a:extLst>
              <a:ext uri="{FF2B5EF4-FFF2-40B4-BE49-F238E27FC236}">
                <a16:creationId xmlns:a16="http://schemas.microsoft.com/office/drawing/2014/main" id="{ED3014B3-6606-93C6-6360-A207A383950D}"/>
              </a:ext>
            </a:extLst>
          </p:cNvPr>
          <p:cNvSpPr/>
          <p:nvPr/>
        </p:nvSpPr>
        <p:spPr>
          <a:xfrm rot="-5400000">
            <a:off x="-2305666" y="3507656"/>
            <a:ext cx="5571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https://www.gelisim.edu.tr  			                                                                                          https://www.ubf.gelisim.edu.tr</a:t>
            </a: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70701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2"/>
          <p:cNvSpPr>
            <a:spLocks noGrp="1"/>
          </p:cNvSpPr>
          <p:nvPr>
            <p:ph idx="1"/>
          </p:nvPr>
        </p:nvSpPr>
        <p:spPr>
          <a:xfrm>
            <a:off x="1240220" y="1208690"/>
            <a:ext cx="10710042" cy="53918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dirty="0">
              <a:solidFill>
                <a:srgbClr val="002060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ctr">
              <a:buNone/>
            </a:pPr>
            <a:endParaRPr lang="tr-TR" dirty="0">
              <a:solidFill>
                <a:srgbClr val="002060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ctr">
              <a:buNone/>
            </a:pPr>
            <a:r>
              <a:rPr lang="tr-TR" dirty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  <a:t>………….. – …………………………</a:t>
            </a:r>
            <a:br>
              <a:rPr lang="tr-TR" dirty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</a:br>
            <a:r>
              <a:rPr lang="tr-TR" dirty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  <a:t/>
            </a:r>
            <a:br>
              <a:rPr lang="tr-TR" dirty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</a:br>
            <a:r>
              <a:rPr lang="tr-TR" dirty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  <a:t>Dersine ait sunumlar özel olduğu için burada yer alan  metin ve görsellerin, </a:t>
            </a:r>
            <a:br>
              <a:rPr lang="tr-TR" dirty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</a:br>
            <a:r>
              <a:rPr lang="tr-TR" dirty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  <a:t>dersin öğretim üyesinden </a:t>
            </a:r>
            <a:br>
              <a:rPr lang="tr-TR" dirty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</a:br>
            <a:r>
              <a:rPr lang="tr-TR" b="1" dirty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  <a:t>izin alınmaksızın sosyal medya ya da farklı alanlarda kullanılması</a:t>
            </a:r>
            <a:r>
              <a:rPr lang="tr-TR" dirty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  <a:t>, </a:t>
            </a:r>
            <a:br>
              <a:rPr lang="tr-TR" dirty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</a:br>
            <a:r>
              <a:rPr lang="tr-TR" b="1" i="1" u="sng" dirty="0">
                <a:solidFill>
                  <a:srgbClr val="FF0000"/>
                </a:solidFill>
                <a:ea typeface="Times New Roman"/>
                <a:cs typeface="Times New Roman"/>
                <a:sym typeface="Times New Roman"/>
              </a:rPr>
              <a:t>6698 Sayılı Kanun </a:t>
            </a:r>
            <a:r>
              <a:rPr lang="tr-TR" dirty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  <a:t>ile güvence altına alınan kişisel verilerin ve özel hayatın korunmasına yönelik düzenlemelere aykırıdır.</a:t>
            </a:r>
            <a:br>
              <a:rPr lang="tr-TR" dirty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</a:br>
            <a:endParaRPr lang="tr-TR" sz="2400" dirty="0"/>
          </a:p>
        </p:txBody>
      </p:sp>
      <p:pic>
        <p:nvPicPr>
          <p:cNvPr id="7" name="Google Shape;323;g2ea15ffc163_0_2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726678" y="104832"/>
            <a:ext cx="1465322" cy="86092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401F-286E-468B-9BCD-6DE50C180B4C}" type="slidenum">
              <a:rPr lang="tr-TR" smtClean="0"/>
              <a:t>17</a:t>
            </a:fld>
            <a:endParaRPr lang="tr-TR"/>
          </a:p>
        </p:txBody>
      </p:sp>
      <p:pic>
        <p:nvPicPr>
          <p:cNvPr id="3" name="Resim 2" descr="metin, ekran görüntüsü, meneviş mavisi, yazı tipi içeren bir resim&#10;&#10;Açıklama otomatik olarak oluşturuldu">
            <a:extLst>
              <a:ext uri="{FF2B5EF4-FFF2-40B4-BE49-F238E27FC236}">
                <a16:creationId xmlns:a16="http://schemas.microsoft.com/office/drawing/2014/main" id="{44FB1F02-CCC6-5B5E-3D67-0D3146CD5C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37" y="3034"/>
            <a:ext cx="1027516" cy="6854966"/>
          </a:xfrm>
          <a:prstGeom prst="rect">
            <a:avLst/>
          </a:prstGeom>
        </p:spPr>
      </p:pic>
      <p:sp>
        <p:nvSpPr>
          <p:cNvPr id="4" name="Google Shape;185;g2ea15ffc163_0_136">
            <a:extLst>
              <a:ext uri="{FF2B5EF4-FFF2-40B4-BE49-F238E27FC236}">
                <a16:creationId xmlns:a16="http://schemas.microsoft.com/office/drawing/2014/main" id="{7FA872C3-BADB-D2E7-E3B1-A68BED13BC8C}"/>
              </a:ext>
            </a:extLst>
          </p:cNvPr>
          <p:cNvSpPr/>
          <p:nvPr/>
        </p:nvSpPr>
        <p:spPr>
          <a:xfrm rot="-5400000">
            <a:off x="-2305666" y="3507656"/>
            <a:ext cx="5571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https://www.gelisim.edu.tr  			                                                                                          https://www.ubf.gelisim.edu.tr</a:t>
            </a: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703811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 descr="metin, ekran görüntüsü, yazı tipi içeren bir resim&#10;&#10;Açıklama otomatik olarak oluşturuldu">
            <a:extLst>
              <a:ext uri="{FF2B5EF4-FFF2-40B4-BE49-F238E27FC236}">
                <a16:creationId xmlns:a16="http://schemas.microsoft.com/office/drawing/2014/main" id="{F1CB31AF-A242-FBDD-9CB2-583D1A6A71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428"/>
            <a:ext cx="12190476" cy="6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45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kutusu 6"/>
          <p:cNvSpPr txBox="1"/>
          <p:nvPr/>
        </p:nvSpPr>
        <p:spPr>
          <a:xfrm>
            <a:off x="1188085" y="1296670"/>
            <a:ext cx="99364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Bölümün Adı			: 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 Kodu ve Adı		: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Dersin Haftası		: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Dersin Günü ve Saati	: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 Kredi/AKTS Bilgileri	: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Sınav Şekli/ Not Dağılımı	: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Dersin </a:t>
            </a:r>
            <a:r>
              <a:rPr lang="tr-TR" sz="2400" b="1" dirty="0" err="1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Elemanı		: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E-posta ve Telefon		:</a:t>
            </a:r>
          </a:p>
          <a:p>
            <a:r>
              <a:rPr lang="tr-TR" sz="2400" b="1" dirty="0" err="1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Elemanı Odası		: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Danışmanlık Bilgileri	: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GBS Linki			: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ALMS Linki			: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AVESİS Linki		: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401F-286E-468B-9BCD-6DE50C180B4C}" type="slidenum">
              <a:rPr lang="tr-TR" smtClean="0"/>
              <a:t>2</a:t>
            </a:fld>
            <a:endParaRPr lang="tr-TR"/>
          </a:p>
        </p:txBody>
      </p:sp>
      <p:pic>
        <p:nvPicPr>
          <p:cNvPr id="6" name="Resim 5" descr="metin, ekran görüntüsü, meneviş mavisi, yazı tipi içeren bir resim&#10;&#10;Açıklama otomatik olarak oluşturuldu">
            <a:extLst>
              <a:ext uri="{FF2B5EF4-FFF2-40B4-BE49-F238E27FC236}">
                <a16:creationId xmlns:a16="http://schemas.microsoft.com/office/drawing/2014/main" id="{ABA97F44-A61E-C8F0-AD7C-A9B779DD67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37" y="3034"/>
            <a:ext cx="1027516" cy="6854966"/>
          </a:xfrm>
          <a:prstGeom prst="rect">
            <a:avLst/>
          </a:prstGeom>
        </p:spPr>
      </p:pic>
      <p:sp>
        <p:nvSpPr>
          <p:cNvPr id="9" name="Google Shape;185;g2ea15ffc163_0_136">
            <a:extLst>
              <a:ext uri="{FF2B5EF4-FFF2-40B4-BE49-F238E27FC236}">
                <a16:creationId xmlns:a16="http://schemas.microsoft.com/office/drawing/2014/main" id="{5EED42E1-D8AB-5D44-51D9-C5AC9EE63149}"/>
              </a:ext>
            </a:extLst>
          </p:cNvPr>
          <p:cNvSpPr/>
          <p:nvPr/>
        </p:nvSpPr>
        <p:spPr>
          <a:xfrm rot="-5400000">
            <a:off x="-2305666" y="3507656"/>
            <a:ext cx="5571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https://www.gelisim.edu.tr  			                                                                                          https://www.ubf.gelisim.edu.tr</a:t>
            </a: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7784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İçerik Yer Tutucusu 8"/>
          <p:cNvSpPr>
            <a:spLocks noGrp="1"/>
          </p:cNvSpPr>
          <p:nvPr>
            <p:ph sz="half" idx="2"/>
          </p:nvPr>
        </p:nvSpPr>
        <p:spPr>
          <a:xfrm>
            <a:off x="1327618" y="1573967"/>
            <a:ext cx="5073182" cy="4615696"/>
          </a:xfrm>
        </p:spPr>
        <p:txBody>
          <a:bodyPr>
            <a:normAutofit/>
          </a:bodyPr>
          <a:lstStyle/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4"/>
          </p:nvPr>
        </p:nvSpPr>
        <p:spPr>
          <a:xfrm>
            <a:off x="6726836" y="1573967"/>
            <a:ext cx="5183188" cy="4615696"/>
          </a:xfrm>
        </p:spPr>
        <p:txBody>
          <a:bodyPr>
            <a:normAutofit/>
          </a:bodyPr>
          <a:lstStyle/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401F-286E-468B-9BCD-6DE50C180B4C}" type="slidenum">
              <a:rPr lang="tr-TR" smtClean="0"/>
              <a:t>3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0" y="408024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2400"/>
            </a:pP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14 HAFTALIK DERS KONULARI </a:t>
            </a:r>
            <a:endParaRPr lang="tr-TR" sz="24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3" name="Resim 2" descr="metin, ekran görüntüsü, meneviş mavisi, yazı tipi içeren bir resim&#10;&#10;Açıklama otomatik olarak oluşturuldu">
            <a:extLst>
              <a:ext uri="{FF2B5EF4-FFF2-40B4-BE49-F238E27FC236}">
                <a16:creationId xmlns:a16="http://schemas.microsoft.com/office/drawing/2014/main" id="{07AF6252-E305-7778-152C-CFBDA1F2B2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37" y="3034"/>
            <a:ext cx="1027516" cy="6854966"/>
          </a:xfrm>
          <a:prstGeom prst="rect">
            <a:avLst/>
          </a:prstGeom>
        </p:spPr>
      </p:pic>
      <p:sp>
        <p:nvSpPr>
          <p:cNvPr id="4" name="Google Shape;185;g2ea15ffc163_0_136">
            <a:extLst>
              <a:ext uri="{FF2B5EF4-FFF2-40B4-BE49-F238E27FC236}">
                <a16:creationId xmlns:a16="http://schemas.microsoft.com/office/drawing/2014/main" id="{A0AC46DE-0803-45B9-0A1A-A275FE6CCF8F}"/>
              </a:ext>
            </a:extLst>
          </p:cNvPr>
          <p:cNvSpPr/>
          <p:nvPr/>
        </p:nvSpPr>
        <p:spPr>
          <a:xfrm rot="-5400000">
            <a:off x="-2305666" y="3507656"/>
            <a:ext cx="5571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https://www.gelisim.edu.tr  			                                                                                          https://www.ubf.gelisim.edu.tr</a:t>
            </a: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58850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sz="half" idx="4294967295"/>
          </p:nvPr>
        </p:nvSpPr>
        <p:spPr>
          <a:xfrm>
            <a:off x="1289538" y="1383323"/>
            <a:ext cx="10533185" cy="477019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401F-286E-468B-9BCD-6DE50C180B4C}" type="slidenum">
              <a:rPr lang="tr-TR" smtClean="0"/>
              <a:t>4</a:t>
            </a:fld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529664" y="718825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HAFTALIK ÖĞRENİM KAZANIMLARI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Resim 2" descr="metin, ekran görüntüsü, meneviş mavisi, yazı tipi içeren bir resim&#10;&#10;Açıklama otomatik olarak oluşturuldu">
            <a:extLst>
              <a:ext uri="{FF2B5EF4-FFF2-40B4-BE49-F238E27FC236}">
                <a16:creationId xmlns:a16="http://schemas.microsoft.com/office/drawing/2014/main" id="{3547AC11-C207-15F7-624C-1E305A75C1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880" y="0"/>
            <a:ext cx="1027516" cy="6854966"/>
          </a:xfrm>
          <a:prstGeom prst="rect">
            <a:avLst/>
          </a:prstGeom>
        </p:spPr>
      </p:pic>
      <p:sp>
        <p:nvSpPr>
          <p:cNvPr id="6" name="Google Shape;185;g2ea15ffc163_0_136">
            <a:extLst>
              <a:ext uri="{FF2B5EF4-FFF2-40B4-BE49-F238E27FC236}">
                <a16:creationId xmlns:a16="http://schemas.microsoft.com/office/drawing/2014/main" id="{8E54756F-5F32-3FED-3876-74E29CA28461}"/>
              </a:ext>
            </a:extLst>
          </p:cNvPr>
          <p:cNvSpPr/>
          <p:nvPr/>
        </p:nvSpPr>
        <p:spPr>
          <a:xfrm rot="-5400000">
            <a:off x="-2305666" y="3507656"/>
            <a:ext cx="5571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https://www.gelisim.edu.tr  			                                                                                          https://www.ubf.gelisim.edu.tr</a:t>
            </a: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8328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401F-286E-468B-9BCD-6DE50C180B4C}" type="slidenum">
              <a:rPr lang="tr-TR" smtClean="0"/>
              <a:t>5</a:t>
            </a:fld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0" y="373985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2400"/>
            </a:pP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ÖNCEKİ DERS HAKKINDA </a:t>
            </a:r>
            <a:endParaRPr lang="tr-TR" sz="24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A2324FF3-BB0F-3A29-04B2-D24B7DEDC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3" name="Resim 2" descr="metin, ekran görüntüsü, meneviş mavisi, yazı tipi içeren bir resim&#10;&#10;Açıklama otomatik olarak oluşturuldu">
            <a:extLst>
              <a:ext uri="{FF2B5EF4-FFF2-40B4-BE49-F238E27FC236}">
                <a16:creationId xmlns:a16="http://schemas.microsoft.com/office/drawing/2014/main" id="{AD095A56-171C-9BB4-1E14-1C2830DF5F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37" y="3034"/>
            <a:ext cx="1027516" cy="6854966"/>
          </a:xfrm>
          <a:prstGeom prst="rect">
            <a:avLst/>
          </a:prstGeom>
        </p:spPr>
      </p:pic>
      <p:sp>
        <p:nvSpPr>
          <p:cNvPr id="4" name="Google Shape;185;g2ea15ffc163_0_136">
            <a:extLst>
              <a:ext uri="{FF2B5EF4-FFF2-40B4-BE49-F238E27FC236}">
                <a16:creationId xmlns:a16="http://schemas.microsoft.com/office/drawing/2014/main" id="{7B23864A-652E-6CAD-8DEF-A031F1E67C71}"/>
              </a:ext>
            </a:extLst>
          </p:cNvPr>
          <p:cNvSpPr/>
          <p:nvPr/>
        </p:nvSpPr>
        <p:spPr>
          <a:xfrm rot="-5400000">
            <a:off x="-2305666" y="3507656"/>
            <a:ext cx="5571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https://www.gelisim.edu.tr  			                                                                                          https://www.ubf.gelisim.edu.tr</a:t>
            </a: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42899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sz="half" idx="4294967295"/>
          </p:nvPr>
        </p:nvSpPr>
        <p:spPr>
          <a:xfrm>
            <a:off x="6869723" y="2479964"/>
            <a:ext cx="4953000" cy="28817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Google Shape;135;g2ea15ffc163_0_29"/>
          <p:cNvPicPr preferRelativeResize="0"/>
          <p:nvPr/>
        </p:nvPicPr>
        <p:blipFill rotWithShape="1">
          <a:blip r:embed="rId2">
            <a:alphaModFix/>
          </a:blip>
          <a:srcRect l="26333" t="23998" r="20703" b="21593"/>
          <a:stretch/>
        </p:blipFill>
        <p:spPr>
          <a:xfrm>
            <a:off x="1593628" y="2622193"/>
            <a:ext cx="1731891" cy="177912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134;g2ea15ffc163_0_29"/>
          <p:cNvSpPr txBox="1"/>
          <p:nvPr/>
        </p:nvSpPr>
        <p:spPr>
          <a:xfrm>
            <a:off x="3233735" y="2622193"/>
            <a:ext cx="5856900" cy="31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09.00-09.50/ 1. DERS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10.00-10.50/ 2. DERS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11.00-11.50/ 3. DERS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12.00-12.50/ 4. DERS 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401F-286E-468B-9BCD-6DE50C180B4C}" type="slidenum">
              <a:rPr lang="tr-TR" smtClean="0"/>
              <a:t>6</a:t>
            </a:fld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66675" y="384093"/>
            <a:ext cx="121253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2400"/>
            </a:pPr>
            <a:r>
              <a:rPr lang="tr-TR" sz="2400" b="1" dirty="0">
                <a:solidFill>
                  <a:srgbClr val="17265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GÜNLÜK AKIŞ</a:t>
            </a:r>
          </a:p>
        </p:txBody>
      </p:sp>
      <p:pic>
        <p:nvPicPr>
          <p:cNvPr id="3" name="Resim 2" descr="metin, ekran görüntüsü, meneviş mavisi, yazı tipi içeren bir resim&#10;&#10;Açıklama otomatik olarak oluşturuldu">
            <a:extLst>
              <a:ext uri="{FF2B5EF4-FFF2-40B4-BE49-F238E27FC236}">
                <a16:creationId xmlns:a16="http://schemas.microsoft.com/office/drawing/2014/main" id="{3745DF45-19B1-A846-760B-C084A00699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37" y="3034"/>
            <a:ext cx="1027516" cy="6854966"/>
          </a:xfrm>
          <a:prstGeom prst="rect">
            <a:avLst/>
          </a:prstGeom>
        </p:spPr>
      </p:pic>
      <p:sp>
        <p:nvSpPr>
          <p:cNvPr id="6" name="Google Shape;185;g2ea15ffc163_0_136">
            <a:extLst>
              <a:ext uri="{FF2B5EF4-FFF2-40B4-BE49-F238E27FC236}">
                <a16:creationId xmlns:a16="http://schemas.microsoft.com/office/drawing/2014/main" id="{99E1CD8C-E30D-7102-8EC8-040EDC213E54}"/>
              </a:ext>
            </a:extLst>
          </p:cNvPr>
          <p:cNvSpPr/>
          <p:nvPr/>
        </p:nvSpPr>
        <p:spPr>
          <a:xfrm rot="-5400000">
            <a:off x="-2305666" y="3507656"/>
            <a:ext cx="5571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https://www.gelisim.edu.tr  			                                                                                          https://www.ubf.gelisim.edu.tr</a:t>
            </a: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40985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sz="half" idx="4294967295"/>
          </p:nvPr>
        </p:nvSpPr>
        <p:spPr>
          <a:xfrm>
            <a:off x="1289538" y="1383323"/>
            <a:ext cx="10533185" cy="4770194"/>
          </a:xfrm>
        </p:spPr>
        <p:txBody>
          <a:bodyPr>
            <a:normAutofit/>
          </a:bodyPr>
          <a:lstStyle/>
          <a:p>
            <a:pPr marL="0" lvl="0" indent="0" algn="just">
              <a:spcBef>
                <a:spcPts val="0"/>
              </a:spcBef>
              <a:buClr>
                <a:prstClr val="black"/>
              </a:buClr>
              <a:buSzPts val="2400"/>
              <a:buNone/>
            </a:pPr>
            <a:endParaRPr lang="tr-TR" sz="2400" b="1" dirty="0">
              <a:solidFill>
                <a:prstClr val="black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>
              <a:spcBef>
                <a:spcPts val="0"/>
              </a:spcBef>
              <a:buClr>
                <a:prstClr val="black"/>
              </a:buClr>
              <a:buSzPts val="2400"/>
              <a:buNone/>
            </a:pPr>
            <a:endParaRPr lang="tr-TR" sz="2400" b="1" dirty="0">
              <a:solidFill>
                <a:prstClr val="black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>
              <a:spcBef>
                <a:spcPts val="0"/>
              </a:spcBef>
              <a:buClr>
                <a:prstClr val="black"/>
              </a:buClr>
              <a:buSzPts val="2400"/>
              <a:buNone/>
            </a:pPr>
            <a:r>
              <a:rPr lang="tr-TR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NOT:</a:t>
            </a:r>
            <a:r>
              <a:rPr lang="tr-TR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Bu kısımda öğretim elemanı, </a:t>
            </a:r>
            <a:r>
              <a:rPr lang="tr-TR" sz="2400" u="sng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dersin derinliği/genişliği öğretim yöntem ve teknikleri konusunda</a:t>
            </a:r>
            <a:r>
              <a:rPr lang="tr-TR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serbesttir.</a:t>
            </a:r>
          </a:p>
          <a:p>
            <a:pPr marL="0" lvl="0" indent="0" algn="just">
              <a:spcBef>
                <a:spcPts val="0"/>
              </a:spcBef>
              <a:buClr>
                <a:prstClr val="black"/>
              </a:buClr>
              <a:buSzPts val="2400"/>
              <a:buNone/>
            </a:pPr>
            <a:r>
              <a:rPr lang="tr-TR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Öğretim elemanının </a:t>
            </a:r>
            <a:r>
              <a:rPr lang="tr-TR" sz="2400" u="sng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kaç slaytta ders işleyeceği kararı kendisine aittir. </a:t>
            </a:r>
          </a:p>
          <a:p>
            <a:pPr marL="0" lvl="0" indent="0" algn="just">
              <a:spcBef>
                <a:spcPts val="0"/>
              </a:spcBef>
              <a:buClr>
                <a:prstClr val="black"/>
              </a:buClr>
              <a:buSzPts val="2400"/>
              <a:buNone/>
            </a:pPr>
            <a:r>
              <a:rPr lang="tr-TR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Örneğin; </a:t>
            </a:r>
            <a:r>
              <a:rPr lang="tr-TR" sz="2400" u="sng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görsel-işitsel öğelerle ders işlenebilir, bu kısımda kaynak-erişim bilgisi belirtilmek suretiyle ders bir kitap/makale üzerinden de</a:t>
            </a:r>
            <a:r>
              <a:rPr lang="tr-TR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anlatılabilir. </a:t>
            </a:r>
          </a:p>
          <a:p>
            <a:pPr marL="0" lvl="0" indent="0" algn="just">
              <a:buNone/>
            </a:pPr>
            <a:endParaRPr lang="tr-TR" sz="2400" dirty="0">
              <a:solidFill>
                <a:prstClr val="black"/>
              </a:solidFill>
              <a:latin typeface="Times New Roman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401F-286E-468B-9BCD-6DE50C180B4C}" type="slidenum">
              <a:rPr lang="tr-TR" smtClean="0"/>
              <a:t>7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0" y="373985"/>
            <a:ext cx="1219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2400"/>
            </a:pP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BAŞLIK EKLEYİNİZ</a:t>
            </a:r>
            <a:endParaRPr lang="tr-TR" sz="24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3" name="Resim 2" descr="metin, ekran görüntüsü, meneviş mavisi, yazı tipi içeren bir resim&#10;&#10;Açıklama otomatik olarak oluşturuldu">
            <a:extLst>
              <a:ext uri="{FF2B5EF4-FFF2-40B4-BE49-F238E27FC236}">
                <a16:creationId xmlns:a16="http://schemas.microsoft.com/office/drawing/2014/main" id="{648C706D-E1A0-A20F-C4D1-41A11539E8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37" y="3034"/>
            <a:ext cx="1027516" cy="6854966"/>
          </a:xfrm>
          <a:prstGeom prst="rect">
            <a:avLst/>
          </a:prstGeom>
        </p:spPr>
      </p:pic>
      <p:sp>
        <p:nvSpPr>
          <p:cNvPr id="6" name="Google Shape;185;g2ea15ffc163_0_136">
            <a:extLst>
              <a:ext uri="{FF2B5EF4-FFF2-40B4-BE49-F238E27FC236}">
                <a16:creationId xmlns:a16="http://schemas.microsoft.com/office/drawing/2014/main" id="{7D692F8D-362E-A1E7-1F68-8E1253919CBE}"/>
              </a:ext>
            </a:extLst>
          </p:cNvPr>
          <p:cNvSpPr/>
          <p:nvPr/>
        </p:nvSpPr>
        <p:spPr>
          <a:xfrm rot="-5400000">
            <a:off x="-2305666" y="3507656"/>
            <a:ext cx="5571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https://www.gelisim.edu.tr  			                                                                                          https://www.ubf.gelisim.edu.tr</a:t>
            </a: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3866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1169232" y="1653447"/>
            <a:ext cx="4828342" cy="823912"/>
          </a:xfrm>
        </p:spPr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169232" y="2505075"/>
            <a:ext cx="4828342" cy="3684588"/>
          </a:xfrm>
        </p:spPr>
        <p:txBody>
          <a:bodyPr>
            <a:normAutofit/>
          </a:bodyPr>
          <a:lstStyle/>
          <a:p>
            <a:pPr marL="0" lvl="0" indent="0" algn="just">
              <a:spcBef>
                <a:spcPts val="0"/>
              </a:spcBef>
              <a:buClr>
                <a:prstClr val="black"/>
              </a:buClr>
              <a:buSzPts val="2400"/>
              <a:buNone/>
            </a:pPr>
            <a:r>
              <a:rPr lang="tr-TR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NOT:</a:t>
            </a:r>
            <a:r>
              <a:rPr lang="tr-TR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Bu kısımda öğretim elemanı, </a:t>
            </a:r>
            <a:r>
              <a:rPr lang="tr-TR" sz="2400" u="sng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dersin derinliği/genişliği öğretim yöntem ve teknikleri konusunda</a:t>
            </a:r>
            <a:r>
              <a:rPr lang="tr-TR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serbesttir.</a:t>
            </a:r>
          </a:p>
          <a:p>
            <a:pPr marL="0" lvl="0" indent="0" algn="just">
              <a:spcBef>
                <a:spcPts val="0"/>
              </a:spcBef>
              <a:buClr>
                <a:prstClr val="black"/>
              </a:buClr>
              <a:buSzPts val="2400"/>
              <a:buNone/>
            </a:pPr>
            <a:r>
              <a:rPr lang="tr-TR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Öğretim elemanının </a:t>
            </a:r>
            <a:r>
              <a:rPr lang="tr-TR" sz="2400" u="sng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kaç slaytta ders işleyeceği kararı kendisine aittir. </a:t>
            </a:r>
          </a:p>
          <a:p>
            <a:pPr marL="0" lvl="0" indent="0" algn="just">
              <a:buNone/>
            </a:pPr>
            <a:endParaRPr lang="tr-TR" sz="2400" dirty="0">
              <a:solidFill>
                <a:prstClr val="black"/>
              </a:solidFill>
              <a:latin typeface="Times New Roman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Metin Yer Tutucusu 8"/>
          <p:cNvSpPr>
            <a:spLocks noGrp="1"/>
          </p:cNvSpPr>
          <p:nvPr>
            <p:ph type="body" sz="quarter" idx="3"/>
          </p:nvPr>
        </p:nvSpPr>
        <p:spPr>
          <a:xfrm>
            <a:off x="6327020" y="1681163"/>
            <a:ext cx="5028368" cy="823912"/>
          </a:xfrm>
        </p:spPr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İçerik Yer Tutucusu 9"/>
          <p:cNvSpPr>
            <a:spLocks noGrp="1"/>
          </p:cNvSpPr>
          <p:nvPr>
            <p:ph sz="quarter" idx="4"/>
          </p:nvPr>
        </p:nvSpPr>
        <p:spPr>
          <a:xfrm>
            <a:off x="6327020" y="2505075"/>
            <a:ext cx="5028368" cy="3684588"/>
          </a:xfrm>
        </p:spPr>
        <p:txBody>
          <a:bodyPr/>
          <a:lstStyle/>
          <a:p>
            <a:pPr lvl="0"/>
            <a:r>
              <a:rPr lang="tr-TR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Örneğin; </a:t>
            </a:r>
            <a:r>
              <a:rPr lang="tr-TR" u="sng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görsel-işitsel öğelerle ders işlenebilir, bu kısımda kaynak-erişim bilgisi belirtilmek suretiyle ders bir kitap/makale üzerinden de</a:t>
            </a:r>
            <a:r>
              <a:rPr lang="tr-TR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anlatılabilir. </a:t>
            </a:r>
          </a:p>
          <a:p>
            <a:endParaRPr lang="en-US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401F-286E-468B-9BCD-6DE50C180B4C}" type="slidenum">
              <a:rPr lang="tr-TR" smtClean="0"/>
              <a:t>8</a:t>
            </a:fld>
            <a:endParaRPr lang="tr-TR"/>
          </a:p>
        </p:txBody>
      </p:sp>
      <p:pic>
        <p:nvPicPr>
          <p:cNvPr id="3" name="Resim 2" descr="metin, ekran görüntüsü, meneviş mavisi, yazı tipi içeren bir resim&#10;&#10;Açıklama otomatik olarak oluşturuldu">
            <a:extLst>
              <a:ext uri="{FF2B5EF4-FFF2-40B4-BE49-F238E27FC236}">
                <a16:creationId xmlns:a16="http://schemas.microsoft.com/office/drawing/2014/main" id="{9BC9E263-A1E6-159F-6747-CED231C9A6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37" y="3034"/>
            <a:ext cx="1027516" cy="6854966"/>
          </a:xfrm>
          <a:prstGeom prst="rect">
            <a:avLst/>
          </a:prstGeom>
        </p:spPr>
      </p:pic>
      <p:sp>
        <p:nvSpPr>
          <p:cNvPr id="5" name="Google Shape;185;g2ea15ffc163_0_136">
            <a:extLst>
              <a:ext uri="{FF2B5EF4-FFF2-40B4-BE49-F238E27FC236}">
                <a16:creationId xmlns:a16="http://schemas.microsoft.com/office/drawing/2014/main" id="{35F14859-85BF-9EF3-692B-D8EFBDDF5DBB}"/>
              </a:ext>
            </a:extLst>
          </p:cNvPr>
          <p:cNvSpPr/>
          <p:nvPr/>
        </p:nvSpPr>
        <p:spPr>
          <a:xfrm rot="-5400000">
            <a:off x="-2305666" y="3507656"/>
            <a:ext cx="5571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https://www.gelisim.edu.tr  			                                                                                          https://www.ubf.gelisim.edu.tr</a:t>
            </a: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16994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199213" y="457200"/>
            <a:ext cx="3572812" cy="1600200"/>
          </a:xfrm>
        </p:spPr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spcBef>
                <a:spcPts val="0"/>
              </a:spcBef>
              <a:buClr>
                <a:prstClr val="black"/>
              </a:buClr>
              <a:buSzPts val="2400"/>
              <a:buNone/>
            </a:pPr>
            <a:endParaRPr lang="tr-TR" sz="2400" b="1" dirty="0">
              <a:solidFill>
                <a:prstClr val="black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>
              <a:spcBef>
                <a:spcPts val="0"/>
              </a:spcBef>
              <a:buClr>
                <a:prstClr val="black"/>
              </a:buClr>
              <a:buSzPts val="2400"/>
              <a:buNone/>
            </a:pPr>
            <a:endParaRPr lang="tr-TR" sz="2400" b="1" dirty="0">
              <a:solidFill>
                <a:prstClr val="black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>
              <a:spcBef>
                <a:spcPts val="0"/>
              </a:spcBef>
              <a:buClr>
                <a:prstClr val="black"/>
              </a:buClr>
              <a:buSzPts val="2400"/>
              <a:buNone/>
            </a:pPr>
            <a:r>
              <a:rPr lang="tr-TR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NOT:</a:t>
            </a:r>
            <a:r>
              <a:rPr lang="tr-TR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Bu kısımda öğretim elemanı, </a:t>
            </a:r>
            <a:r>
              <a:rPr lang="tr-TR" sz="2400" u="sng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dersin derinliği/genişliği öğretim yöntem ve teknikleri konusunda</a:t>
            </a:r>
            <a:r>
              <a:rPr lang="tr-TR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serbesttir.</a:t>
            </a:r>
          </a:p>
          <a:p>
            <a:pPr marL="0" lvl="0" indent="0" algn="just">
              <a:spcBef>
                <a:spcPts val="0"/>
              </a:spcBef>
              <a:buClr>
                <a:prstClr val="black"/>
              </a:buClr>
              <a:buSzPts val="2400"/>
              <a:buNone/>
            </a:pPr>
            <a:r>
              <a:rPr lang="tr-TR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Öğretim elemanının </a:t>
            </a:r>
            <a:r>
              <a:rPr lang="tr-TR" sz="2400" u="sng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kaç slaytta ders işleyeceği kararı kendisine aittir. </a:t>
            </a:r>
          </a:p>
          <a:p>
            <a:pPr marL="0" lvl="0" indent="0" algn="just">
              <a:spcBef>
                <a:spcPts val="0"/>
              </a:spcBef>
              <a:buClr>
                <a:prstClr val="black"/>
              </a:buClr>
              <a:buSzPts val="2400"/>
              <a:buNone/>
            </a:pPr>
            <a:r>
              <a:rPr lang="tr-TR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Örneğin; </a:t>
            </a:r>
            <a:r>
              <a:rPr lang="tr-TR" sz="2400" u="sng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görsel-işitsel öğelerle ders işlenebilir, bu kısımda kaynak-erişim bilgisi belirtilmek suretiyle ders bir kitap/makale üzerinden de</a:t>
            </a:r>
            <a:r>
              <a:rPr lang="tr-TR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anlatılabilir. </a:t>
            </a:r>
          </a:p>
          <a:p>
            <a:pPr marL="0" lvl="0" indent="0" algn="just">
              <a:buNone/>
            </a:pPr>
            <a:endParaRPr lang="tr-TR" sz="2400" dirty="0">
              <a:solidFill>
                <a:prstClr val="black"/>
              </a:solidFill>
              <a:latin typeface="Times New Roman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294463" y="1676400"/>
            <a:ext cx="3572812" cy="3811588"/>
          </a:xfrm>
        </p:spPr>
        <p:txBody>
          <a:bodyPr>
            <a:normAutofit/>
          </a:bodyPr>
          <a:lstStyle/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401F-286E-468B-9BCD-6DE50C180B4C}" type="slidenum">
              <a:rPr lang="tr-TR" smtClean="0"/>
              <a:t>9</a:t>
            </a:fld>
            <a:endParaRPr lang="tr-TR"/>
          </a:p>
        </p:txBody>
      </p:sp>
      <p:pic>
        <p:nvPicPr>
          <p:cNvPr id="5" name="Resim 4" descr="metin, ekran görüntüsü, meneviş mavisi, yazı tipi içeren bir resim&#10;&#10;Açıklama otomatik olarak oluşturuldu">
            <a:extLst>
              <a:ext uri="{FF2B5EF4-FFF2-40B4-BE49-F238E27FC236}">
                <a16:creationId xmlns:a16="http://schemas.microsoft.com/office/drawing/2014/main" id="{E1EA9B26-C13F-21AD-3943-F5906C3D27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37" y="3034"/>
            <a:ext cx="1027516" cy="6854966"/>
          </a:xfrm>
          <a:prstGeom prst="rect">
            <a:avLst/>
          </a:prstGeom>
        </p:spPr>
      </p:pic>
      <p:sp>
        <p:nvSpPr>
          <p:cNvPr id="7" name="Google Shape;185;g2ea15ffc163_0_136">
            <a:extLst>
              <a:ext uri="{FF2B5EF4-FFF2-40B4-BE49-F238E27FC236}">
                <a16:creationId xmlns:a16="http://schemas.microsoft.com/office/drawing/2014/main" id="{57C1F23E-AC76-0A4B-226A-8AC0B4D2F995}"/>
              </a:ext>
            </a:extLst>
          </p:cNvPr>
          <p:cNvSpPr/>
          <p:nvPr/>
        </p:nvSpPr>
        <p:spPr>
          <a:xfrm rot="-5400000">
            <a:off x="-2305666" y="3507656"/>
            <a:ext cx="5571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https://www.gelisim.edu.tr  			                                                                                          https://www.ubf.gelisim.edu.tr</a:t>
            </a: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2367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295</Words>
  <Application>Microsoft Office PowerPoint</Application>
  <PresentationFormat>Geniş ekran</PresentationFormat>
  <Paragraphs>85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Teması</vt:lpstr>
      <vt:lpstr>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 </vt:lpstr>
      <vt:lpstr> Sabit Logo</vt:lpstr>
      <vt:lpstr> Hareketli Logo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kaydemir</dc:creator>
  <cp:lastModifiedBy>tobuyukcelikok</cp:lastModifiedBy>
  <cp:revision>29</cp:revision>
  <dcterms:created xsi:type="dcterms:W3CDTF">2024-07-10T08:02:52Z</dcterms:created>
  <dcterms:modified xsi:type="dcterms:W3CDTF">2025-01-30T10:23:04Z</dcterms:modified>
</cp:coreProperties>
</file>