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6" r:id="rId2"/>
    <p:sldId id="260" r:id="rId3"/>
    <p:sldId id="258" r:id="rId4"/>
    <p:sldId id="262" r:id="rId5"/>
    <p:sldId id="261" r:id="rId6"/>
    <p:sldId id="263" r:id="rId7"/>
    <p:sldId id="264" r:id="rId8"/>
    <p:sldId id="265" r:id="rId9"/>
    <p:sldId id="266" r:id="rId10"/>
    <p:sldId id="273" r:id="rId11"/>
    <p:sldId id="274" r:id="rId12"/>
    <p:sldId id="267" r:id="rId13"/>
    <p:sldId id="268" r:id="rId14"/>
    <p:sldId id="269" r:id="rId15"/>
    <p:sldId id="270" r:id="rId16"/>
    <p:sldId id="271" r:id="rId17"/>
    <p:sldId id="272" r:id="rId18"/>
    <p:sldId id="257" r:id="rId1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3DC4D5-61C7-48EA-87A8-D095B0DCDF22}" type="datetimeFigureOut">
              <a:rPr lang="tr-TR" smtClean="0"/>
              <a:t>30.01.2025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FB831-5D89-43CF-915F-451BD818F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203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C4BE-4654-4565-8B29-7B77D29B7AC5}" type="datetime1">
              <a:rPr lang="tr-TR" smtClean="0"/>
              <a:t>30.01.2025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E247D-3A1E-4EA9-92CA-E8BDCCC0E1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1409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2A9BC-042D-443A-8D25-7B4BC7C5B369}" type="datetime1">
              <a:rPr lang="tr-TR" smtClean="0"/>
              <a:t>30.01.2025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E247D-3A1E-4EA9-92CA-E8BDCCC0E1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6023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0BE44-D908-4EF7-ADED-162E5832E82F}" type="datetime1">
              <a:rPr lang="tr-TR" smtClean="0"/>
              <a:t>30.01.2025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E247D-3A1E-4EA9-92CA-E8BDCCC0E1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2621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EF54A-F444-45C3-89F8-0ACBC4CC0BAE}" type="datetime1">
              <a:rPr lang="tr-TR" smtClean="0"/>
              <a:t>30.01.2025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E247D-3A1E-4EA9-92CA-E8BDCCC0E1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4264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43893-F7C0-460F-828F-31CDD5D28D95}" type="datetime1">
              <a:rPr lang="tr-TR" smtClean="0"/>
              <a:t>30.01.2025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E247D-3A1E-4EA9-92CA-E8BDCCC0E1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2364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066800"/>
            <a:ext cx="10515600" cy="937577"/>
          </a:xfrm>
        </p:spPr>
        <p:txBody>
          <a:bodyPr>
            <a:normAutofit/>
          </a:bodyPr>
          <a:lstStyle>
            <a:lvl1pPr>
              <a:defRPr sz="24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2005012"/>
            <a:ext cx="10515600" cy="4351338"/>
          </a:xfrm>
        </p:spPr>
        <p:txBody>
          <a:bodyPr>
            <a:normAutofit/>
          </a:bodyPr>
          <a:lstStyle>
            <a:lvl1pPr marL="0" indent="0" algn="just">
              <a:buNone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just">
              <a:buNone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914400" indent="0" algn="just">
              <a:buNone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371600" indent="0" algn="just">
              <a:buNone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1828800" indent="0" algn="just">
              <a:buNone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5693A-AA4A-4EAC-8F6D-23191E6ED140}" type="datetime1">
              <a:rPr lang="tr-TR" smtClean="0"/>
              <a:t>30.01.2025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E247D-3A1E-4EA9-92CA-E8BDCCC0E1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5993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FB179-3A66-4845-805D-913927A2FD35}" type="datetime1">
              <a:rPr lang="tr-TR" smtClean="0"/>
              <a:t>30.01.2025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E247D-3A1E-4EA9-92CA-E8BDCCC0E1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2946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5B1D8-D4F3-4318-8FEB-43E0B83DC3DE}" type="datetime1">
              <a:rPr lang="tr-TR" smtClean="0"/>
              <a:t>30.01.2025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E247D-3A1E-4EA9-92CA-E8BDCCC0E1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7126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5AA8F-9E6D-4AA5-89DE-07DC3334788E}" type="datetime1">
              <a:rPr lang="tr-TR" smtClean="0"/>
              <a:t>30.01.2025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E247D-3A1E-4EA9-92CA-E8BDCCC0E1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526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C2C7-5C94-4E96-85DE-15EB80105B8F}" type="datetime1">
              <a:rPr lang="tr-TR" smtClean="0"/>
              <a:t>30.01.2025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E247D-3A1E-4EA9-92CA-E8BDCCC0E1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445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142BF-0EDE-4D7B-9054-8806810E5B46}" type="datetime1">
              <a:rPr lang="tr-TR" smtClean="0"/>
              <a:t>30.01.2025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E247D-3A1E-4EA9-92CA-E8BDCCC0E1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1236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0" ty="0" sx="100000" sy="100000" flip="none" algn="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58C68-465D-4604-A5DE-2B703C62F95E}" type="datetime1">
              <a:rPr lang="tr-TR" smtClean="0"/>
              <a:t>30.01.2025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E247D-3A1E-4EA9-92CA-E8BDCCC0E1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0257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 descr="metin, ekran görüntüsü, yazı tipi, logo içeren bir resim&#10;&#10;Açıklama otomatik olarak oluşturuldu">
            <a:extLst>
              <a:ext uri="{FF2B5EF4-FFF2-40B4-BE49-F238E27FC236}">
                <a16:creationId xmlns:a16="http://schemas.microsoft.com/office/drawing/2014/main" id="{4593A590-1AA4-9CFA-EF8E-6C14BBBE14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" y="0"/>
            <a:ext cx="12190476" cy="6857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85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Sabit Logo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Bu slaytları sağ tuş&gt;&gt; slayt çoğalt ile çoğaltarak ilerlerseniz tüm logoların boyutu ve yerinin sabit kalacağı slaytları kullanabileceksiniz.</a:t>
            </a:r>
            <a:endParaRPr lang="en-US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E247D-3A1E-4EA9-92CA-E8BDCCC0E198}" type="slidenum">
              <a:rPr lang="tr-TR" smtClean="0"/>
              <a:t>10</a:t>
            </a:fld>
            <a:endParaRPr lang="tr-TR"/>
          </a:p>
        </p:txBody>
      </p:sp>
      <p:pic>
        <p:nvPicPr>
          <p:cNvPr id="4" name="Resim 3" descr="logo, yazı tipi, metin, simge, sembol içeren bir resim&#10;&#10;Açıklama otomatik olarak oluşturuldu">
            <a:extLst>
              <a:ext uri="{FF2B5EF4-FFF2-40B4-BE49-F238E27FC236}">
                <a16:creationId xmlns:a16="http://schemas.microsoft.com/office/drawing/2014/main" id="{ADCFFED1-DF5F-55D1-D1E4-AC01671734B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3557"/>
            <a:ext cx="3513823" cy="1835351"/>
          </a:xfrm>
          <a:prstGeom prst="rect">
            <a:avLst/>
          </a:prstGeom>
        </p:spPr>
      </p:pic>
      <p:pic>
        <p:nvPicPr>
          <p:cNvPr id="6" name="Resim 5">
            <a:extLst>
              <a:ext uri="{FF2B5EF4-FFF2-40B4-BE49-F238E27FC236}">
                <a16:creationId xmlns:a16="http://schemas.microsoft.com/office/drawing/2014/main" id="{5BF7AEF5-3C19-AB53-214E-73F4C9C67E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6123007"/>
            <a:ext cx="12190476" cy="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935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Hareketli Logo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Bu sayfayı sağ tuş &gt;&gt; slayt </a:t>
            </a:r>
            <a:r>
              <a:rPr lang="tr-TR" dirty="0" err="1"/>
              <a:t>çoğalttan</a:t>
            </a:r>
            <a:r>
              <a:rPr lang="tr-TR" dirty="0"/>
              <a:t> çoğaltmanız durumunda üst logoları hareket ettirebileceğiniz slayt sayfalarıyla çalışabileceksiniz. 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E247D-3A1E-4EA9-92CA-E8BDCCC0E198}" type="slidenum">
              <a:rPr lang="tr-TR" smtClean="0"/>
              <a:t>11</a:t>
            </a:fld>
            <a:endParaRPr lang="tr-TR"/>
          </a:p>
        </p:txBody>
      </p:sp>
      <p:pic>
        <p:nvPicPr>
          <p:cNvPr id="5" name="Resim 4" descr="logo, yazı tipi, metin, simge, sembol içeren bir resim&#10;&#10;Açıklama otomatik olarak oluşturuldu">
            <a:extLst>
              <a:ext uri="{FF2B5EF4-FFF2-40B4-BE49-F238E27FC236}">
                <a16:creationId xmlns:a16="http://schemas.microsoft.com/office/drawing/2014/main" id="{786CE973-090E-1F2B-1977-257D98C038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3557"/>
            <a:ext cx="3513823" cy="1835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755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067435"/>
            <a:ext cx="10515600" cy="937577"/>
          </a:xfrm>
        </p:spPr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E247D-3A1E-4EA9-92CA-E8BDCCC0E198}" type="slidenum">
              <a:rPr lang="tr-TR" smtClean="0"/>
              <a:t>12</a:t>
            </a:fld>
            <a:endParaRPr lang="tr-TR"/>
          </a:p>
        </p:txBody>
      </p:sp>
      <p:sp>
        <p:nvSpPr>
          <p:cNvPr id="9" name="Google Shape;141;g2ea15ffc163_0_13"/>
          <p:cNvSpPr txBox="1"/>
          <p:nvPr/>
        </p:nvSpPr>
        <p:spPr>
          <a:xfrm>
            <a:off x="3374213" y="-379074"/>
            <a:ext cx="5977605" cy="14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400"/>
            </a:pPr>
            <a:r>
              <a:rPr lang="tr-TR" sz="8800" b="1" i="0" u="none" strike="noStrike" cap="none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i="0" u="none" strike="noStrike" cap="none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      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BUGÜN NELER ÖĞRENDİK  </a:t>
            </a:r>
            <a:r>
              <a:rPr lang="tr-TR" sz="8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sz="8800" b="1" i="0" u="none" strike="noStrike" cap="none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4" name="Resim 3" descr="logo, yazı tipi, metin, simge, sembol içeren bir resim&#10;&#10;Açıklama otomatik olarak oluşturuldu">
            <a:extLst>
              <a:ext uri="{FF2B5EF4-FFF2-40B4-BE49-F238E27FC236}">
                <a16:creationId xmlns:a16="http://schemas.microsoft.com/office/drawing/2014/main" id="{EE7D67A8-C58F-A867-5F1C-1E555122983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3557"/>
            <a:ext cx="3513823" cy="1835351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id="{1242DA01-2F8A-27F2-D6FD-04918DB60C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6123007"/>
            <a:ext cx="12190476" cy="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243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E247D-3A1E-4EA9-92CA-E8BDCCC0E198}" type="slidenum">
              <a:rPr lang="tr-TR" smtClean="0"/>
              <a:t>13</a:t>
            </a:fld>
            <a:endParaRPr lang="tr-TR"/>
          </a:p>
        </p:txBody>
      </p:sp>
      <p:sp>
        <p:nvSpPr>
          <p:cNvPr id="9" name="Google Shape;141;g2ea15ffc163_0_13"/>
          <p:cNvSpPr txBox="1"/>
          <p:nvPr/>
        </p:nvSpPr>
        <p:spPr>
          <a:xfrm>
            <a:off x="3540469" y="-471228"/>
            <a:ext cx="5070131" cy="14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400"/>
            </a:pPr>
            <a:r>
              <a:rPr lang="tr-TR" sz="8800" b="1" i="0" u="none" strike="noStrike" cap="none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i="0" u="none" strike="noStrike" cap="none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      SORU VE ÖNERİLER     </a:t>
            </a:r>
            <a:r>
              <a:rPr lang="tr-TR" sz="8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sz="8800" b="1" i="0" u="none" strike="noStrike" cap="none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4" name="Resim 3" descr="logo, yazı tipi, metin, simge, sembol içeren bir resim&#10;&#10;Açıklama otomatik olarak oluşturuldu">
            <a:extLst>
              <a:ext uri="{FF2B5EF4-FFF2-40B4-BE49-F238E27FC236}">
                <a16:creationId xmlns:a16="http://schemas.microsoft.com/office/drawing/2014/main" id="{CAA0DE0B-90D4-3D06-2D1D-EB9D14183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3557"/>
            <a:ext cx="3513823" cy="1835351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id="{F3FCFE7F-8788-F327-9D1D-DA84EB02ED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6123007"/>
            <a:ext cx="12190476" cy="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52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E247D-3A1E-4EA9-92CA-E8BDCCC0E198}" type="slidenum">
              <a:rPr lang="tr-TR" smtClean="0"/>
              <a:t>14</a:t>
            </a:fld>
            <a:endParaRPr lang="tr-TR"/>
          </a:p>
        </p:txBody>
      </p:sp>
      <p:sp>
        <p:nvSpPr>
          <p:cNvPr id="9" name="Google Shape;141;g2ea15ffc163_0_13"/>
          <p:cNvSpPr txBox="1"/>
          <p:nvPr/>
        </p:nvSpPr>
        <p:spPr>
          <a:xfrm>
            <a:off x="2623457" y="-608898"/>
            <a:ext cx="7656614" cy="14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400"/>
            </a:pPr>
            <a:r>
              <a:rPr lang="tr-TR" sz="8800" b="1" i="0" u="none" strike="noStrike" cap="none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i="0" u="none" strike="noStrike" cap="none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      ÖNERİLEN HAFTALIK ÇALIŞMALAR     </a:t>
            </a:r>
            <a:r>
              <a:rPr lang="tr-TR" sz="8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sz="8800" b="1" i="0" u="none" strike="noStrike" cap="none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4" name="Resim 3" descr="logo, yazı tipi, metin, simge, sembol içeren bir resim&#10;&#10;Açıklama otomatik olarak oluşturuldu">
            <a:extLst>
              <a:ext uri="{FF2B5EF4-FFF2-40B4-BE49-F238E27FC236}">
                <a16:creationId xmlns:a16="http://schemas.microsoft.com/office/drawing/2014/main" id="{08A59FC5-1098-2B03-84E3-B10A3DB6B2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263556"/>
            <a:ext cx="2769378" cy="1446510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id="{64956E57-AC31-587D-C23B-CEDF1FA038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6123007"/>
            <a:ext cx="12190476" cy="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6631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E247D-3A1E-4EA9-92CA-E8BDCCC0E198}" type="slidenum">
              <a:rPr lang="tr-TR" smtClean="0"/>
              <a:t>15</a:t>
            </a:fld>
            <a:endParaRPr lang="tr-TR"/>
          </a:p>
        </p:txBody>
      </p:sp>
      <p:sp>
        <p:nvSpPr>
          <p:cNvPr id="9" name="Google Shape;141;g2ea15ffc163_0_13"/>
          <p:cNvSpPr txBox="1"/>
          <p:nvPr/>
        </p:nvSpPr>
        <p:spPr>
          <a:xfrm>
            <a:off x="4080795" y="-471228"/>
            <a:ext cx="3636187" cy="14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400"/>
            </a:pPr>
            <a:r>
              <a:rPr lang="tr-TR" sz="8800" b="1" i="0" u="none" strike="noStrike" cap="none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i="0" u="none" strike="noStrike" cap="none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      KAYNAKÇA     </a:t>
            </a:r>
            <a:r>
              <a:rPr lang="tr-TR" sz="8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sz="8800" b="1" i="0" u="none" strike="noStrike" cap="none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4" name="Resim 3" descr="logo, yazı tipi, metin, simge, sembol içeren bir resim&#10;&#10;Açıklama otomatik olarak oluşturuldu">
            <a:extLst>
              <a:ext uri="{FF2B5EF4-FFF2-40B4-BE49-F238E27FC236}">
                <a16:creationId xmlns:a16="http://schemas.microsoft.com/office/drawing/2014/main" id="{7E6B672E-F815-74C7-5430-87C8A8C0BBE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3557"/>
            <a:ext cx="3513823" cy="1835351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id="{4DB8678A-2646-D7D6-3754-AEBCE79931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6123007"/>
            <a:ext cx="12190476" cy="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1611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E247D-3A1E-4EA9-92CA-E8BDCCC0E198}" type="slidenum">
              <a:rPr lang="tr-TR" smtClean="0"/>
              <a:t>16</a:t>
            </a:fld>
            <a:endParaRPr lang="tr-TR"/>
          </a:p>
        </p:txBody>
      </p:sp>
      <p:sp>
        <p:nvSpPr>
          <p:cNvPr id="9" name="Google Shape;141;g2ea15ffc163_0_13"/>
          <p:cNvSpPr txBox="1"/>
          <p:nvPr/>
        </p:nvSpPr>
        <p:spPr>
          <a:xfrm>
            <a:off x="3207959" y="-380027"/>
            <a:ext cx="6892005" cy="14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400"/>
            </a:pPr>
            <a:r>
              <a:rPr lang="tr-TR" sz="8800" b="1" i="0" u="none" strike="noStrike" cap="none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i="0" u="none" strike="noStrike" cap="none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      BİR SONRAKİ DERS HAKKINDA   </a:t>
            </a:r>
            <a:r>
              <a:rPr lang="tr-TR" sz="8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sz="8800" b="1" i="0" u="none" strike="noStrike" cap="none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4" name="Resim 3" descr="logo, yazı tipi, metin, simge, sembol içeren bir resim&#10;&#10;Açıklama otomatik olarak oluşturuldu">
            <a:extLst>
              <a:ext uri="{FF2B5EF4-FFF2-40B4-BE49-F238E27FC236}">
                <a16:creationId xmlns:a16="http://schemas.microsoft.com/office/drawing/2014/main" id="{5E115759-84D7-432C-BB35-5701A8273B8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3557"/>
            <a:ext cx="3513823" cy="1835351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id="{1AB83127-0CF7-3AD3-E6BB-030F857AFC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6123007"/>
            <a:ext cx="12190476" cy="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9650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pPr algn="ctr"/>
            <a:r>
              <a:rPr lang="tr-TR" dirty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  <a:t>………….. – …………………………</a:t>
            </a:r>
            <a:br>
              <a:rPr lang="tr-TR" dirty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</a:br>
            <a:r>
              <a:rPr lang="tr-TR" dirty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  <a:t/>
            </a:r>
            <a:br>
              <a:rPr lang="tr-TR" dirty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</a:br>
            <a:r>
              <a:rPr lang="tr-TR" dirty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  <a:t>Dersine ait sunumlar özel olduğu için burada yer alan  metin ve görsellerin, </a:t>
            </a:r>
            <a:br>
              <a:rPr lang="tr-TR" dirty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</a:br>
            <a:r>
              <a:rPr lang="tr-TR" dirty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  <a:t>dersin öğretim üyesinden </a:t>
            </a:r>
            <a:br>
              <a:rPr lang="tr-TR" dirty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</a:br>
            <a:r>
              <a:rPr lang="tr-TR" b="1" dirty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  <a:t>izin alınmaksızın sosyal medya ya da farklı alanlarda kullanılması</a:t>
            </a:r>
            <a:r>
              <a:rPr lang="tr-TR" dirty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  <a:t>, </a:t>
            </a:r>
            <a:br>
              <a:rPr lang="tr-TR" dirty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</a:br>
            <a:r>
              <a:rPr lang="tr-TR" b="1" i="1" u="sng" dirty="0">
                <a:solidFill>
                  <a:srgbClr val="FF0000"/>
                </a:solidFill>
                <a:ea typeface="Times New Roman"/>
                <a:cs typeface="Times New Roman"/>
                <a:sym typeface="Times New Roman"/>
              </a:rPr>
              <a:t>6698 Sayılı Kanun </a:t>
            </a:r>
            <a:r>
              <a:rPr lang="tr-TR" dirty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  <a:t>ile güvence altına alınan kişisel verilerin ve özel hayatın korunmasına yönelik düzenlemelere aykırıdır.</a:t>
            </a:r>
            <a:br>
              <a:rPr lang="tr-TR" dirty="0">
                <a:solidFill>
                  <a:srgbClr val="002060"/>
                </a:solidFill>
                <a:ea typeface="Times New Roman"/>
                <a:cs typeface="Times New Roman"/>
                <a:sym typeface="Times New Roman"/>
              </a:rPr>
            </a:br>
            <a:endParaRPr lang="tr-TR" dirty="0"/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E247D-3A1E-4EA9-92CA-E8BDCCC0E198}" type="slidenum">
              <a:rPr lang="tr-TR" smtClean="0"/>
              <a:t>17</a:t>
            </a:fld>
            <a:endParaRPr lang="tr-TR"/>
          </a:p>
        </p:txBody>
      </p:sp>
      <p:pic>
        <p:nvPicPr>
          <p:cNvPr id="4" name="Resim 3" descr="logo, yazı tipi, metin, simge, sembol içeren bir resim&#10;&#10;Açıklama otomatik olarak oluşturuldu">
            <a:extLst>
              <a:ext uri="{FF2B5EF4-FFF2-40B4-BE49-F238E27FC236}">
                <a16:creationId xmlns:a16="http://schemas.microsoft.com/office/drawing/2014/main" id="{B001451A-F783-B053-1D77-F360B781FE0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3557"/>
            <a:ext cx="3513823" cy="1835351"/>
          </a:xfrm>
          <a:prstGeom prst="rect">
            <a:avLst/>
          </a:prstGeom>
        </p:spPr>
      </p:pic>
      <p:pic>
        <p:nvPicPr>
          <p:cNvPr id="6" name="Resim 5">
            <a:extLst>
              <a:ext uri="{FF2B5EF4-FFF2-40B4-BE49-F238E27FC236}">
                <a16:creationId xmlns:a16="http://schemas.microsoft.com/office/drawing/2014/main" id="{8964F1DE-6B07-753E-54F4-C8B815A716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6123007"/>
            <a:ext cx="12190476" cy="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273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 descr="metin, ekran görüntüsü, yazı tipi içeren bir resim&#10;&#10;Açıklama otomatik olarak oluşturuldu">
            <a:extLst>
              <a:ext uri="{FF2B5EF4-FFF2-40B4-BE49-F238E27FC236}">
                <a16:creationId xmlns:a16="http://schemas.microsoft.com/office/drawing/2014/main" id="{F1CB31AF-A242-FBDD-9CB2-583D1A6A71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" y="428"/>
            <a:ext cx="12190476" cy="6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45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73685" y="1229360"/>
            <a:ext cx="993648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Bölümün Adı			: </a:t>
            </a:r>
          </a:p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Dersi Kodu ve Adı		:</a:t>
            </a:r>
          </a:p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Dersin Haftası		:</a:t>
            </a:r>
          </a:p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Dersin Günü ve Saati	:</a:t>
            </a:r>
          </a:p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 Kredi/AKTS Bilgileri	:</a:t>
            </a:r>
          </a:p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Sınav Şekli/ Not Dağılımı	:</a:t>
            </a:r>
          </a:p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Dersin </a:t>
            </a:r>
            <a:r>
              <a:rPr lang="tr-TR" sz="2400" b="1" dirty="0" err="1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</a:t>
            </a:r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Elemanı		:</a:t>
            </a:r>
          </a:p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E-posta ve Telefon		:</a:t>
            </a:r>
          </a:p>
          <a:p>
            <a:r>
              <a:rPr lang="tr-TR" sz="2400" b="1" dirty="0" err="1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</a:t>
            </a:r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Elemanı Odası		:</a:t>
            </a:r>
          </a:p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Danışmanlık Bilgileri	:</a:t>
            </a:r>
          </a:p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GBS Linki			:</a:t>
            </a:r>
          </a:p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ALMS Linki			:</a:t>
            </a:r>
          </a:p>
          <a:p>
            <a:r>
              <a:rPr lang="tr-TR" sz="2400" b="1" dirty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AVESİS Linki		: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E247D-3A1E-4EA9-92CA-E8BDCCC0E198}" type="slidenum">
              <a:rPr lang="tr-TR" smtClean="0"/>
              <a:t>2</a:t>
            </a:fld>
            <a:endParaRPr lang="tr-TR"/>
          </a:p>
        </p:txBody>
      </p:sp>
      <p:pic>
        <p:nvPicPr>
          <p:cNvPr id="7" name="Resim 6" descr="logo, yazı tipi, metin, simge, sembol içeren bir resim&#10;&#10;Açıklama otomatik olarak oluşturuldu">
            <a:extLst>
              <a:ext uri="{FF2B5EF4-FFF2-40B4-BE49-F238E27FC236}">
                <a16:creationId xmlns:a16="http://schemas.microsoft.com/office/drawing/2014/main" id="{DC8AEED5-D926-667C-35BF-2F0F873745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3557"/>
            <a:ext cx="3513823" cy="1835351"/>
          </a:xfrm>
          <a:prstGeom prst="rect">
            <a:avLst/>
          </a:prstGeom>
        </p:spPr>
      </p:pic>
      <p:pic>
        <p:nvPicPr>
          <p:cNvPr id="11" name="Resim 10">
            <a:extLst>
              <a:ext uri="{FF2B5EF4-FFF2-40B4-BE49-F238E27FC236}">
                <a16:creationId xmlns:a16="http://schemas.microsoft.com/office/drawing/2014/main" id="{1CA736B3-DB08-D1A3-1366-CBDDD18C77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6123007"/>
            <a:ext cx="12190476" cy="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367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E247D-3A1E-4EA9-92CA-E8BDCCC0E198}" type="slidenum">
              <a:rPr lang="tr-TR" smtClean="0"/>
              <a:t>3</a:t>
            </a:fld>
            <a:endParaRPr lang="tr-TR"/>
          </a:p>
        </p:txBody>
      </p:sp>
      <p:sp>
        <p:nvSpPr>
          <p:cNvPr id="11" name="Google Shape;141;g2ea15ffc163_0_13"/>
          <p:cNvSpPr txBox="1"/>
          <p:nvPr/>
        </p:nvSpPr>
        <p:spPr>
          <a:xfrm>
            <a:off x="3145613" y="-374967"/>
            <a:ext cx="6836587" cy="14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400"/>
            </a:pPr>
            <a:r>
              <a:rPr lang="tr-TR" sz="8800" b="1" i="0" u="none" strike="noStrike" cap="none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i="0" u="none" strike="noStrike" cap="none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      14 HAFTALIK DERS KONULARI  </a:t>
            </a:r>
            <a:r>
              <a:rPr lang="tr-TR" sz="8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sz="8800" b="1" i="0" u="none" strike="noStrike" cap="none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" name="Resim 4" descr="logo, yazı tipi, metin, simge, sembol içeren bir resim&#10;&#10;Açıklama otomatik olarak oluşturuldu">
            <a:extLst>
              <a:ext uri="{FF2B5EF4-FFF2-40B4-BE49-F238E27FC236}">
                <a16:creationId xmlns:a16="http://schemas.microsoft.com/office/drawing/2014/main" id="{03E04C50-C2CF-EF37-DDC7-75DBB698A3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445" y="-299763"/>
            <a:ext cx="3513823" cy="1835351"/>
          </a:xfrm>
          <a:prstGeom prst="rect">
            <a:avLst/>
          </a:prstGeom>
        </p:spPr>
      </p:pic>
      <p:pic>
        <p:nvPicPr>
          <p:cNvPr id="9" name="Resim 8">
            <a:extLst>
              <a:ext uri="{FF2B5EF4-FFF2-40B4-BE49-F238E27FC236}">
                <a16:creationId xmlns:a16="http://schemas.microsoft.com/office/drawing/2014/main" id="{0B5B0D0A-951A-6ACC-8E06-53D0781A38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6123007"/>
            <a:ext cx="12190476" cy="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502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E247D-3A1E-4EA9-92CA-E8BDCCC0E198}" type="slidenum">
              <a:rPr lang="tr-TR" smtClean="0"/>
              <a:t>4</a:t>
            </a:fld>
            <a:endParaRPr lang="tr-TR"/>
          </a:p>
        </p:txBody>
      </p:sp>
      <p:sp>
        <p:nvSpPr>
          <p:cNvPr id="9" name="Unvan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Google Shape;141;g2ea15ffc163_0_13"/>
          <p:cNvSpPr txBox="1"/>
          <p:nvPr/>
        </p:nvSpPr>
        <p:spPr>
          <a:xfrm>
            <a:off x="2677706" y="-425469"/>
            <a:ext cx="7824039" cy="14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400"/>
            </a:pPr>
            <a:r>
              <a:rPr lang="tr-TR" sz="8800" b="1" i="0" u="none" strike="noStrike" cap="none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i="0" u="none" strike="noStrike" cap="none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      HAFTALIK ÖĞRENİM KAZANIMLARI     </a:t>
            </a:r>
            <a:r>
              <a:rPr lang="tr-TR" sz="8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sz="8800" b="1" i="0" u="none" strike="noStrike" cap="none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" name="Resim 1" descr="logo, yazı tipi, metin, simge, sembol içeren bir resim&#10;&#10;Açıklama otomatik olarak oluşturuldu">
            <a:extLst>
              <a:ext uri="{FF2B5EF4-FFF2-40B4-BE49-F238E27FC236}">
                <a16:creationId xmlns:a16="http://schemas.microsoft.com/office/drawing/2014/main" id="{180583B3-FEA2-655F-E2DA-7FD440611E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3556"/>
            <a:ext cx="2775857" cy="1449894"/>
          </a:xfrm>
          <a:prstGeom prst="rect">
            <a:avLst/>
          </a:prstGeom>
        </p:spPr>
      </p:pic>
      <p:pic>
        <p:nvPicPr>
          <p:cNvPr id="6" name="Resim 5">
            <a:extLst>
              <a:ext uri="{FF2B5EF4-FFF2-40B4-BE49-F238E27FC236}">
                <a16:creationId xmlns:a16="http://schemas.microsoft.com/office/drawing/2014/main" id="{49561F14-3207-FDC1-9F76-FB3EA3A2BC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6123007"/>
            <a:ext cx="12190476" cy="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232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E247D-3A1E-4EA9-92CA-E8BDCCC0E198}" type="slidenum">
              <a:rPr lang="tr-TR" smtClean="0"/>
              <a:t>5</a:t>
            </a:fld>
            <a:endParaRPr lang="tr-TR"/>
          </a:p>
        </p:txBody>
      </p:sp>
      <p:sp>
        <p:nvSpPr>
          <p:cNvPr id="9" name="Google Shape;141;g2ea15ffc163_0_13"/>
          <p:cNvSpPr txBox="1"/>
          <p:nvPr/>
        </p:nvSpPr>
        <p:spPr>
          <a:xfrm>
            <a:off x="3284158" y="-380027"/>
            <a:ext cx="6836587" cy="14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400"/>
            </a:pPr>
            <a:r>
              <a:rPr lang="tr-TR" sz="8800" b="1" i="0" u="none" strike="noStrike" cap="none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i="0" u="none" strike="noStrike" cap="none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      ÖNCEKİ DERS HAKKINDA  </a:t>
            </a:r>
            <a:r>
              <a:rPr lang="tr-TR" sz="8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sz="8800" b="1" i="0" u="none" strike="noStrike" cap="none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4" name="Resim 3" descr="logo, yazı tipi, metin, simge, sembol içeren bir resim&#10;&#10;Açıklama otomatik olarak oluşturuldu">
            <a:extLst>
              <a:ext uri="{FF2B5EF4-FFF2-40B4-BE49-F238E27FC236}">
                <a16:creationId xmlns:a16="http://schemas.microsoft.com/office/drawing/2014/main" id="{F25C6F2C-9764-A870-529E-2F57E9D427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3557"/>
            <a:ext cx="3513823" cy="1835351"/>
          </a:xfrm>
          <a:prstGeom prst="rect">
            <a:avLst/>
          </a:prstGeom>
        </p:spPr>
      </p:pic>
      <p:pic>
        <p:nvPicPr>
          <p:cNvPr id="6" name="Resim 5">
            <a:extLst>
              <a:ext uri="{FF2B5EF4-FFF2-40B4-BE49-F238E27FC236}">
                <a16:creationId xmlns:a16="http://schemas.microsoft.com/office/drawing/2014/main" id="{2E5028A9-C318-068B-6CBB-EB832ACFC0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6123007"/>
            <a:ext cx="12190476" cy="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85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5974080" y="2005012"/>
            <a:ext cx="5379720" cy="4351338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9" name="Google Shape;163;g2ea15ffc163_0_29"/>
          <p:cNvPicPr preferRelativeResize="0"/>
          <p:nvPr/>
        </p:nvPicPr>
        <p:blipFill rotWithShape="1">
          <a:blip r:embed="rId2">
            <a:alphaModFix/>
          </a:blip>
          <a:srcRect l="26333" t="23998" r="20703" b="21593"/>
          <a:stretch/>
        </p:blipFill>
        <p:spPr>
          <a:xfrm>
            <a:off x="789150" y="2452100"/>
            <a:ext cx="1731891" cy="1779126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Dikdörtgen 9"/>
          <p:cNvSpPr/>
          <p:nvPr/>
        </p:nvSpPr>
        <p:spPr>
          <a:xfrm>
            <a:off x="2521041" y="2661566"/>
            <a:ext cx="345303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000000"/>
              </a:buClr>
              <a:buSzPts val="2000"/>
            </a:pPr>
            <a:r>
              <a:rPr lang="tr-TR" sz="2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09.00-09.50/ 1. DERS</a:t>
            </a:r>
          </a:p>
          <a:p>
            <a:pPr lvl="0">
              <a:buClr>
                <a:srgbClr val="000000"/>
              </a:buClr>
              <a:buSzPts val="2000"/>
            </a:pPr>
            <a:r>
              <a:rPr lang="tr-TR" sz="2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10.00-10.50/ 2. DERS</a:t>
            </a:r>
          </a:p>
          <a:p>
            <a:pPr lvl="0">
              <a:buClr>
                <a:srgbClr val="000000"/>
              </a:buClr>
              <a:buSzPts val="2000"/>
            </a:pPr>
            <a:r>
              <a:rPr lang="tr-TR" sz="2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11.00-11.50/ 3. DERS</a:t>
            </a:r>
          </a:p>
          <a:p>
            <a:pPr lvl="0">
              <a:buClr>
                <a:srgbClr val="000000"/>
              </a:buClr>
              <a:buSzPts val="2000"/>
            </a:pPr>
            <a:r>
              <a:rPr lang="tr-TR" sz="2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12.00-12.50/ 4. DERS 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E247D-3A1E-4EA9-92CA-E8BDCCC0E198}" type="slidenum">
              <a:rPr lang="tr-TR" smtClean="0"/>
              <a:t>6</a:t>
            </a:fld>
            <a:endParaRPr lang="tr-TR"/>
          </a:p>
        </p:txBody>
      </p:sp>
      <p:sp>
        <p:nvSpPr>
          <p:cNvPr id="12" name="Google Shape;141;g2ea15ffc163_0_13"/>
          <p:cNvSpPr txBox="1"/>
          <p:nvPr/>
        </p:nvSpPr>
        <p:spPr>
          <a:xfrm>
            <a:off x="3920769" y="-269484"/>
            <a:ext cx="3840745" cy="14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400"/>
            </a:pPr>
            <a:r>
              <a:rPr lang="tr-TR" sz="8800" b="1" i="0" u="none" strike="noStrike" cap="none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i="0" u="none" strike="noStrike" cap="none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      GÜNLÜK AKIŞ   </a:t>
            </a:r>
            <a:r>
              <a:rPr lang="tr-TR" sz="8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sz="8800" b="1" i="0" u="none" strike="noStrike" cap="none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4" name="Resim 3" descr="logo, yazı tipi, metin, simge, sembol içeren bir resim&#10;&#10;Açıklama otomatik olarak oluşturuldu">
            <a:extLst>
              <a:ext uri="{FF2B5EF4-FFF2-40B4-BE49-F238E27FC236}">
                <a16:creationId xmlns:a16="http://schemas.microsoft.com/office/drawing/2014/main" id="{2B711694-7FE0-232B-3A4F-1AA2D92561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3557"/>
            <a:ext cx="3513823" cy="1835351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id="{97A04DFA-2D5D-F120-2745-2C2FC82592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6123007"/>
            <a:ext cx="12190476" cy="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861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17733" y="2095896"/>
            <a:ext cx="10515600" cy="4351338"/>
          </a:xfrm>
        </p:spPr>
        <p:txBody>
          <a:bodyPr/>
          <a:lstStyle/>
          <a:p>
            <a:endParaRPr lang="tr-TR" dirty="0"/>
          </a:p>
          <a:p>
            <a:endParaRPr lang="tr-TR" dirty="0"/>
          </a:p>
          <a:p>
            <a:pPr lvl="0">
              <a:spcBef>
                <a:spcPts val="0"/>
              </a:spcBef>
              <a:buClr>
                <a:schemeClr val="dk1"/>
              </a:buClr>
              <a:buSzPts val="2400"/>
            </a:pPr>
            <a:r>
              <a:rPr lang="tr-TR" b="1" dirty="0">
                <a:ea typeface="Times New Roman"/>
                <a:cs typeface="Times New Roman"/>
                <a:sym typeface="Times New Roman"/>
              </a:rPr>
              <a:t>NOT:</a:t>
            </a:r>
            <a:r>
              <a:rPr lang="tr-TR" dirty="0">
                <a:ea typeface="Times New Roman"/>
                <a:cs typeface="Times New Roman"/>
                <a:sym typeface="Times New Roman"/>
              </a:rPr>
              <a:t> Bu kısımda öğretim elemanı, </a:t>
            </a:r>
            <a:r>
              <a:rPr lang="tr-TR" u="sng" dirty="0">
                <a:ea typeface="Times New Roman"/>
                <a:cs typeface="Times New Roman"/>
                <a:sym typeface="Times New Roman"/>
              </a:rPr>
              <a:t>dersin derinliği/genişliği öğretim yöntem ve teknikleri konusunda</a:t>
            </a:r>
            <a:r>
              <a:rPr lang="tr-TR" dirty="0">
                <a:ea typeface="Times New Roman"/>
                <a:cs typeface="Times New Roman"/>
                <a:sym typeface="Times New Roman"/>
              </a:rPr>
              <a:t> serbesttir.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ts val="2400"/>
            </a:pPr>
            <a:r>
              <a:rPr lang="tr-TR" dirty="0">
                <a:ea typeface="Times New Roman"/>
                <a:cs typeface="Times New Roman"/>
                <a:sym typeface="Times New Roman"/>
              </a:rPr>
              <a:t>Öğretim elemanının </a:t>
            </a:r>
            <a:r>
              <a:rPr lang="tr-TR" u="sng" dirty="0">
                <a:ea typeface="Times New Roman"/>
                <a:cs typeface="Times New Roman"/>
                <a:sym typeface="Times New Roman"/>
              </a:rPr>
              <a:t>kaç slaytta ders işleyeceği kararı kendisine aittir. 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ts val="2400"/>
            </a:pPr>
            <a:r>
              <a:rPr lang="tr-TR" dirty="0">
                <a:ea typeface="Times New Roman"/>
                <a:cs typeface="Times New Roman"/>
                <a:sym typeface="Times New Roman"/>
              </a:rPr>
              <a:t>Örneğin; </a:t>
            </a:r>
            <a:r>
              <a:rPr lang="tr-TR" u="sng" dirty="0">
                <a:ea typeface="Times New Roman"/>
                <a:cs typeface="Times New Roman"/>
                <a:sym typeface="Times New Roman"/>
              </a:rPr>
              <a:t>görsel-işitsel öğelerle ders işlenebilir, bu kısımda kaynak-erişim bilgisi belirtilmek suretiyle ders bir kitap/makale üzerinden de</a:t>
            </a:r>
            <a:r>
              <a:rPr lang="tr-TR" dirty="0">
                <a:ea typeface="Times New Roman"/>
                <a:cs typeface="Times New Roman"/>
                <a:sym typeface="Times New Roman"/>
              </a:rPr>
              <a:t> anlatılabilir. </a:t>
            </a:r>
          </a:p>
          <a:p>
            <a:endParaRPr lang="tr-TR" dirty="0"/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E247D-3A1E-4EA9-92CA-E8BDCCC0E198}" type="slidenum">
              <a:rPr lang="tr-TR" smtClean="0"/>
              <a:t>7</a:t>
            </a:fld>
            <a:endParaRPr lang="tr-TR"/>
          </a:p>
        </p:txBody>
      </p:sp>
      <p:sp>
        <p:nvSpPr>
          <p:cNvPr id="9" name="Google Shape;141;g2ea15ffc163_0_13"/>
          <p:cNvSpPr txBox="1"/>
          <p:nvPr/>
        </p:nvSpPr>
        <p:spPr>
          <a:xfrm>
            <a:off x="3540469" y="-230900"/>
            <a:ext cx="5070131" cy="14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SzPts val="2400"/>
            </a:pPr>
            <a:r>
              <a:rPr lang="tr-TR" sz="8800" b="1" i="0" u="none" strike="noStrike" cap="none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i="0" u="none" strike="noStrike" cap="none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      BAŞLIK EKLEYİNİZ     </a:t>
            </a:r>
            <a:r>
              <a:rPr lang="tr-TR" sz="8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sz="8800" b="1" i="0" u="none" strike="noStrike" cap="none" dirty="0"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" name="Resim 1" descr="logo, yazı tipi, metin, simge, sembol içeren bir resim&#10;&#10;Açıklama otomatik olarak oluşturuldu">
            <a:extLst>
              <a:ext uri="{FF2B5EF4-FFF2-40B4-BE49-F238E27FC236}">
                <a16:creationId xmlns:a16="http://schemas.microsoft.com/office/drawing/2014/main" id="{6983F535-00AF-73B9-FC0C-90FACD9B2D3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30900"/>
            <a:ext cx="3513823" cy="1835351"/>
          </a:xfrm>
          <a:prstGeom prst="rect">
            <a:avLst/>
          </a:prstGeom>
        </p:spPr>
      </p:pic>
      <p:pic>
        <p:nvPicPr>
          <p:cNvPr id="4" name="Resim 3">
            <a:extLst>
              <a:ext uri="{FF2B5EF4-FFF2-40B4-BE49-F238E27FC236}">
                <a16:creationId xmlns:a16="http://schemas.microsoft.com/office/drawing/2014/main" id="{CF793FAC-1832-E31F-C9A6-21711A37AD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6123007"/>
            <a:ext cx="12190476" cy="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187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ts val="2400"/>
            </a:pPr>
            <a:r>
              <a:rPr lang="tr-TR" sz="2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NOT:</a:t>
            </a:r>
            <a:r>
              <a:rPr lang="tr-TR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Bu kısımda öğretim elemanı, </a:t>
            </a:r>
            <a:r>
              <a:rPr lang="tr-TR" sz="2400" u="sng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dersin derinliği/genişliği öğretim yöntem ve teknikleri konusunda</a:t>
            </a:r>
            <a:r>
              <a:rPr lang="tr-TR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serbesttir.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ts val="2400"/>
            </a:pPr>
            <a:r>
              <a:rPr lang="tr-TR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Öğretim elemanının </a:t>
            </a:r>
            <a:r>
              <a:rPr lang="tr-TR" sz="2400" u="sng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kaç slaytta ders işleyeceği kararı kendisine aittir. </a:t>
            </a:r>
          </a:p>
          <a:p>
            <a:endParaRPr lang="tr-TR" dirty="0"/>
          </a:p>
        </p:txBody>
      </p:sp>
      <p:sp>
        <p:nvSpPr>
          <p:cNvPr id="7" name="Metin Yer Tutucusu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0"/>
            <a:r>
              <a:rPr lang="tr-TR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Örneğin; </a:t>
            </a:r>
            <a:r>
              <a:rPr lang="tr-TR" sz="2400" u="sng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görsel-işitsel öğelerle ders işlenebilir, bu kısımda kaynak-erişim bilgisi belirtilmek suretiyle ders bir kitap/makale üzerinden de</a:t>
            </a:r>
            <a:r>
              <a:rPr lang="tr-TR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anlatılabilir. </a:t>
            </a:r>
          </a:p>
          <a:p>
            <a:endParaRPr lang="en-US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E247D-3A1E-4EA9-92CA-E8BDCCC0E198}" type="slidenum">
              <a:rPr lang="tr-TR" smtClean="0"/>
              <a:t>8</a:t>
            </a:fld>
            <a:endParaRPr lang="tr-TR"/>
          </a:p>
        </p:txBody>
      </p:sp>
      <p:pic>
        <p:nvPicPr>
          <p:cNvPr id="4" name="Resim 3" descr="logo, yazı tipi, metin, simge, sembol içeren bir resim&#10;&#10;Açıklama otomatik olarak oluşturuldu">
            <a:extLst>
              <a:ext uri="{FF2B5EF4-FFF2-40B4-BE49-F238E27FC236}">
                <a16:creationId xmlns:a16="http://schemas.microsoft.com/office/drawing/2014/main" id="{FF782528-32EF-4F30-B4E2-C6701BEA4E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3557"/>
            <a:ext cx="3513823" cy="1835351"/>
          </a:xfrm>
          <a:prstGeom prst="rect">
            <a:avLst/>
          </a:prstGeom>
        </p:spPr>
      </p:pic>
      <p:pic>
        <p:nvPicPr>
          <p:cNvPr id="9" name="Resim 8">
            <a:extLst>
              <a:ext uri="{FF2B5EF4-FFF2-40B4-BE49-F238E27FC236}">
                <a16:creationId xmlns:a16="http://schemas.microsoft.com/office/drawing/2014/main" id="{716F65B5-8D1D-4577-E1C0-CBD6D626F0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6123007"/>
            <a:ext cx="12190476" cy="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999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buClr>
                <a:schemeClr val="dk1"/>
              </a:buClr>
              <a:buSzPts val="2400"/>
            </a:pPr>
            <a:r>
              <a:rPr lang="tr-TR" sz="2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NOT:</a:t>
            </a:r>
            <a:r>
              <a:rPr lang="tr-TR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Bu kısımda öğretim elemanı, </a:t>
            </a:r>
            <a:r>
              <a:rPr lang="tr-TR" sz="2400" u="sng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dersin derinliği/genişliği öğretim yöntem ve teknikleri konusunda</a:t>
            </a:r>
            <a:r>
              <a:rPr lang="tr-TR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serbesttir.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ts val="2400"/>
            </a:pPr>
            <a:r>
              <a:rPr lang="tr-TR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Öğretim elemanının </a:t>
            </a:r>
            <a:r>
              <a:rPr lang="tr-TR" sz="2400" u="sng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kaç slaytta ders işleyeceği kararı kendisine aittir. 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ts val="2400"/>
            </a:pPr>
            <a:r>
              <a:rPr lang="tr-TR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Örneğin; </a:t>
            </a:r>
            <a:r>
              <a:rPr lang="tr-TR" sz="2400" u="sng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görsel-işitsel öğelerle ders işlenebilir, bu kısımda kaynak-erişim bilgisi belirtilmek suretiyle ders bir kitap/makale üzerinden de</a:t>
            </a:r>
            <a:r>
              <a:rPr lang="tr-TR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anlatılabilir. 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Metin Yer Tutucusu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E247D-3A1E-4EA9-92CA-E8BDCCC0E198}" type="slidenum">
              <a:rPr lang="tr-TR" smtClean="0"/>
              <a:t>9</a:t>
            </a:fld>
            <a:endParaRPr lang="tr-TR"/>
          </a:p>
        </p:txBody>
      </p:sp>
      <p:pic>
        <p:nvPicPr>
          <p:cNvPr id="4" name="Resim 3" descr="logo, yazı tipi, metin, simge, sembol içeren bir resim&#10;&#10;Açıklama otomatik olarak oluşturuldu">
            <a:extLst>
              <a:ext uri="{FF2B5EF4-FFF2-40B4-BE49-F238E27FC236}">
                <a16:creationId xmlns:a16="http://schemas.microsoft.com/office/drawing/2014/main" id="{541CA95F-D8A8-98A2-FD2F-0059447125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3557"/>
            <a:ext cx="3513823" cy="1835351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B39B53B6-631A-E92C-74E9-E00455749E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6123007"/>
            <a:ext cx="12190476" cy="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210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268</Words>
  <Application>Microsoft Office PowerPoint</Application>
  <PresentationFormat>Geniş ekran</PresentationFormat>
  <Paragraphs>76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4" baseType="lpstr">
      <vt:lpstr>Arial</vt:lpstr>
      <vt:lpstr>Broadway</vt:lpstr>
      <vt:lpstr>Calibri</vt:lpstr>
      <vt:lpstr>Calibri Light</vt:lpstr>
      <vt:lpstr>Times New Roman</vt:lpstr>
      <vt:lpstr>Office Teması</vt:lpstr>
      <vt:lpstr>PowerPoint Sunusu</vt:lpstr>
      <vt:lpstr>PowerPoint Sunusu</vt:lpstr>
      <vt:lpstr> </vt:lpstr>
      <vt:lpstr>PowerPoint Sunusu</vt:lpstr>
      <vt:lpstr>  </vt:lpstr>
      <vt:lpstr>PowerPoint Sunusu</vt:lpstr>
      <vt:lpstr>PowerPoint Sunusu</vt:lpstr>
      <vt:lpstr> </vt:lpstr>
      <vt:lpstr> </vt:lpstr>
      <vt:lpstr>Sabit Logo</vt:lpstr>
      <vt:lpstr>Hareketli Logo</vt:lpstr>
      <vt:lpstr> </vt:lpstr>
      <vt:lpstr> </vt:lpstr>
      <vt:lpstr> </vt:lpstr>
      <vt:lpstr> </vt:lpstr>
      <vt:lpstr> </vt:lpstr>
      <vt:lpstr> 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kaydemir</dc:creator>
  <cp:lastModifiedBy>tobuyukcelikok</cp:lastModifiedBy>
  <cp:revision>35</cp:revision>
  <dcterms:created xsi:type="dcterms:W3CDTF">2024-07-10T08:17:09Z</dcterms:created>
  <dcterms:modified xsi:type="dcterms:W3CDTF">2025-01-30T10:22:41Z</dcterms:modified>
</cp:coreProperties>
</file>