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8244" y="188976"/>
            <a:ext cx="311150" cy="7175500"/>
          </a:xfrm>
          <a:custGeom>
            <a:avLst/>
            <a:gdLst/>
            <a:ahLst/>
            <a:cxnLst/>
            <a:rect l="l" t="t" r="r" b="b"/>
            <a:pathLst>
              <a:path w="311150" h="7175500">
                <a:moveTo>
                  <a:pt x="310896" y="0"/>
                </a:moveTo>
                <a:lnTo>
                  <a:pt x="0" y="0"/>
                </a:lnTo>
                <a:lnTo>
                  <a:pt x="0" y="7174992"/>
                </a:lnTo>
                <a:lnTo>
                  <a:pt x="310896" y="7174992"/>
                </a:lnTo>
                <a:lnTo>
                  <a:pt x="310896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28244" y="1342644"/>
            <a:ext cx="3520440" cy="434340"/>
          </a:xfrm>
          <a:custGeom>
            <a:avLst/>
            <a:gdLst/>
            <a:ahLst/>
            <a:cxnLst/>
            <a:rect l="l" t="t" r="r" b="b"/>
            <a:pathLst>
              <a:path w="3520440" h="434339">
                <a:moveTo>
                  <a:pt x="3303270" y="0"/>
                </a:moveTo>
                <a:lnTo>
                  <a:pt x="0" y="0"/>
                </a:lnTo>
                <a:lnTo>
                  <a:pt x="0" y="434340"/>
                </a:lnTo>
                <a:lnTo>
                  <a:pt x="3303270" y="434340"/>
                </a:lnTo>
                <a:lnTo>
                  <a:pt x="3520440" y="217170"/>
                </a:lnTo>
                <a:lnTo>
                  <a:pt x="3303270" y="0"/>
                </a:lnTo>
                <a:close/>
              </a:path>
            </a:pathLst>
          </a:custGeom>
          <a:solidFill>
            <a:srgbClr val="EF9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0922" y="5979414"/>
            <a:ext cx="489584" cy="864235"/>
          </a:xfrm>
          <a:custGeom>
            <a:avLst/>
            <a:gdLst/>
            <a:ahLst/>
            <a:cxnLst/>
            <a:rect l="l" t="t" r="r" b="b"/>
            <a:pathLst>
              <a:path w="489585" h="864234">
                <a:moveTo>
                  <a:pt x="0" y="0"/>
                </a:moveTo>
                <a:lnTo>
                  <a:pt x="24003" y="104140"/>
                </a:lnTo>
                <a:lnTo>
                  <a:pt x="156337" y="353491"/>
                </a:lnTo>
                <a:lnTo>
                  <a:pt x="304800" y="600951"/>
                </a:lnTo>
                <a:lnTo>
                  <a:pt x="489203" y="864107"/>
                </a:lnTo>
                <a:lnTo>
                  <a:pt x="489203" y="818934"/>
                </a:lnTo>
                <a:lnTo>
                  <a:pt x="336803" y="597014"/>
                </a:lnTo>
                <a:lnTo>
                  <a:pt x="156337" y="298450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922" y="5979414"/>
            <a:ext cx="489584" cy="864235"/>
          </a:xfrm>
          <a:custGeom>
            <a:avLst/>
            <a:gdLst/>
            <a:ahLst/>
            <a:cxnLst/>
            <a:rect l="l" t="t" r="r" b="b"/>
            <a:pathLst>
              <a:path w="489585" h="864234">
                <a:moveTo>
                  <a:pt x="0" y="0"/>
                </a:moveTo>
                <a:lnTo>
                  <a:pt x="156337" y="298450"/>
                </a:lnTo>
                <a:lnTo>
                  <a:pt x="336803" y="597014"/>
                </a:lnTo>
                <a:lnTo>
                  <a:pt x="489203" y="818934"/>
                </a:lnTo>
                <a:lnTo>
                  <a:pt x="489203" y="864107"/>
                </a:lnTo>
                <a:lnTo>
                  <a:pt x="304800" y="600951"/>
                </a:lnTo>
                <a:lnTo>
                  <a:pt x="156337" y="353491"/>
                </a:lnTo>
                <a:lnTo>
                  <a:pt x="24003" y="10414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94510" y="6832854"/>
            <a:ext cx="466725" cy="527685"/>
          </a:xfrm>
          <a:custGeom>
            <a:avLst/>
            <a:gdLst/>
            <a:ahLst/>
            <a:cxnLst/>
            <a:rect l="l" t="t" r="r" b="b"/>
            <a:pathLst>
              <a:path w="466725" h="527684">
                <a:moveTo>
                  <a:pt x="0" y="0"/>
                </a:moveTo>
                <a:lnTo>
                  <a:pt x="4063" y="49009"/>
                </a:lnTo>
                <a:lnTo>
                  <a:pt x="120650" y="192100"/>
                </a:lnTo>
                <a:lnTo>
                  <a:pt x="241172" y="331279"/>
                </a:lnTo>
                <a:lnTo>
                  <a:pt x="434213" y="527303"/>
                </a:lnTo>
                <a:lnTo>
                  <a:pt x="466344" y="527303"/>
                </a:lnTo>
                <a:lnTo>
                  <a:pt x="269366" y="327355"/>
                </a:lnTo>
                <a:lnTo>
                  <a:pt x="148716" y="182295"/>
                </a:lnTo>
                <a:lnTo>
                  <a:pt x="32131" y="37249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94510" y="6832854"/>
            <a:ext cx="466725" cy="527685"/>
          </a:xfrm>
          <a:custGeom>
            <a:avLst/>
            <a:gdLst/>
            <a:ahLst/>
            <a:cxnLst/>
            <a:rect l="l" t="t" r="r" b="b"/>
            <a:pathLst>
              <a:path w="466725" h="527684">
                <a:moveTo>
                  <a:pt x="0" y="0"/>
                </a:moveTo>
                <a:lnTo>
                  <a:pt x="32131" y="37249"/>
                </a:lnTo>
                <a:lnTo>
                  <a:pt x="148716" y="182295"/>
                </a:lnTo>
                <a:lnTo>
                  <a:pt x="269366" y="327355"/>
                </a:lnTo>
                <a:lnTo>
                  <a:pt x="466344" y="527303"/>
                </a:lnTo>
                <a:lnTo>
                  <a:pt x="434213" y="527303"/>
                </a:lnTo>
                <a:lnTo>
                  <a:pt x="241172" y="331279"/>
                </a:lnTo>
                <a:lnTo>
                  <a:pt x="120650" y="192100"/>
                </a:lnTo>
                <a:lnTo>
                  <a:pt x="4063" y="4900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3326" y="3499866"/>
            <a:ext cx="562610" cy="2498090"/>
          </a:xfrm>
          <a:custGeom>
            <a:avLst/>
            <a:gdLst/>
            <a:ahLst/>
            <a:cxnLst/>
            <a:rect l="l" t="t" r="r" b="b"/>
            <a:pathLst>
              <a:path w="562610" h="2498090">
                <a:moveTo>
                  <a:pt x="0" y="0"/>
                </a:moveTo>
                <a:lnTo>
                  <a:pt x="0" y="155194"/>
                </a:lnTo>
                <a:lnTo>
                  <a:pt x="8039" y="312165"/>
                </a:lnTo>
                <a:lnTo>
                  <a:pt x="36156" y="622553"/>
                </a:lnTo>
                <a:lnTo>
                  <a:pt x="80340" y="934720"/>
                </a:lnTo>
                <a:lnTo>
                  <a:pt x="140589" y="1244981"/>
                </a:lnTo>
                <a:lnTo>
                  <a:pt x="212890" y="1555242"/>
                </a:lnTo>
                <a:lnTo>
                  <a:pt x="309295" y="1863598"/>
                </a:lnTo>
                <a:lnTo>
                  <a:pt x="421767" y="2171827"/>
                </a:lnTo>
                <a:lnTo>
                  <a:pt x="554316" y="2478151"/>
                </a:lnTo>
                <a:lnTo>
                  <a:pt x="562355" y="2497836"/>
                </a:lnTo>
                <a:lnTo>
                  <a:pt x="542277" y="2401570"/>
                </a:lnTo>
                <a:lnTo>
                  <a:pt x="429806" y="2132584"/>
                </a:lnTo>
                <a:lnTo>
                  <a:pt x="333400" y="1861566"/>
                </a:lnTo>
                <a:lnTo>
                  <a:pt x="232981" y="1555242"/>
                </a:lnTo>
                <a:lnTo>
                  <a:pt x="156654" y="1244981"/>
                </a:lnTo>
                <a:lnTo>
                  <a:pt x="92392" y="934720"/>
                </a:lnTo>
                <a:lnTo>
                  <a:pt x="48196" y="622553"/>
                </a:lnTo>
                <a:lnTo>
                  <a:pt x="12052" y="312165"/>
                </a:lnTo>
                <a:lnTo>
                  <a:pt x="4013" y="155194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3326" y="3499866"/>
            <a:ext cx="562610" cy="2498090"/>
          </a:xfrm>
          <a:custGeom>
            <a:avLst/>
            <a:gdLst/>
            <a:ahLst/>
            <a:cxnLst/>
            <a:rect l="l" t="t" r="r" b="b"/>
            <a:pathLst>
              <a:path w="562610" h="2498090">
                <a:moveTo>
                  <a:pt x="0" y="0"/>
                </a:moveTo>
                <a:lnTo>
                  <a:pt x="4013" y="155194"/>
                </a:lnTo>
                <a:lnTo>
                  <a:pt x="12052" y="312165"/>
                </a:lnTo>
                <a:lnTo>
                  <a:pt x="48196" y="622553"/>
                </a:lnTo>
                <a:lnTo>
                  <a:pt x="92392" y="934720"/>
                </a:lnTo>
                <a:lnTo>
                  <a:pt x="156654" y="1244981"/>
                </a:lnTo>
                <a:lnTo>
                  <a:pt x="232981" y="1555242"/>
                </a:lnTo>
                <a:lnTo>
                  <a:pt x="333400" y="1861566"/>
                </a:lnTo>
                <a:lnTo>
                  <a:pt x="429806" y="2132584"/>
                </a:lnTo>
                <a:lnTo>
                  <a:pt x="542277" y="2401570"/>
                </a:lnTo>
                <a:lnTo>
                  <a:pt x="562355" y="2497836"/>
                </a:lnTo>
                <a:lnTo>
                  <a:pt x="554316" y="2478151"/>
                </a:lnTo>
                <a:lnTo>
                  <a:pt x="421767" y="2171827"/>
                </a:lnTo>
                <a:lnTo>
                  <a:pt x="309295" y="1863598"/>
                </a:lnTo>
                <a:lnTo>
                  <a:pt x="212890" y="1555242"/>
                </a:lnTo>
                <a:lnTo>
                  <a:pt x="140589" y="1244981"/>
                </a:lnTo>
                <a:lnTo>
                  <a:pt x="80340" y="934720"/>
                </a:lnTo>
                <a:lnTo>
                  <a:pt x="36156" y="622553"/>
                </a:lnTo>
                <a:lnTo>
                  <a:pt x="8039" y="312165"/>
                </a:lnTo>
                <a:lnTo>
                  <a:pt x="0" y="1551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09294" y="4303014"/>
            <a:ext cx="180340" cy="1676400"/>
          </a:xfrm>
          <a:custGeom>
            <a:avLst/>
            <a:gdLst/>
            <a:ahLst/>
            <a:cxnLst/>
            <a:rect l="l" t="t" r="r" b="b"/>
            <a:pathLst>
              <a:path w="180340" h="1676400">
                <a:moveTo>
                  <a:pt x="70509" y="1667781"/>
                </a:moveTo>
                <a:lnTo>
                  <a:pt x="71881" y="1676400"/>
                </a:lnTo>
                <a:lnTo>
                  <a:pt x="71881" y="1670558"/>
                </a:lnTo>
                <a:lnTo>
                  <a:pt x="70509" y="1667781"/>
                </a:lnTo>
                <a:close/>
              </a:path>
              <a:path w="180340" h="1676400">
                <a:moveTo>
                  <a:pt x="179831" y="0"/>
                </a:moveTo>
                <a:lnTo>
                  <a:pt x="135890" y="129539"/>
                </a:lnTo>
                <a:lnTo>
                  <a:pt x="99949" y="259080"/>
                </a:lnTo>
                <a:lnTo>
                  <a:pt x="47955" y="524129"/>
                </a:lnTo>
                <a:lnTo>
                  <a:pt x="11988" y="787145"/>
                </a:lnTo>
                <a:lnTo>
                  <a:pt x="0" y="1048257"/>
                </a:lnTo>
                <a:lnTo>
                  <a:pt x="4000" y="1313307"/>
                </a:lnTo>
                <a:lnTo>
                  <a:pt x="31965" y="1576324"/>
                </a:lnTo>
                <a:lnTo>
                  <a:pt x="35966" y="1597914"/>
                </a:lnTo>
                <a:lnTo>
                  <a:pt x="70509" y="1667781"/>
                </a:lnTo>
                <a:lnTo>
                  <a:pt x="55943" y="1576324"/>
                </a:lnTo>
                <a:lnTo>
                  <a:pt x="23977" y="1313307"/>
                </a:lnTo>
                <a:lnTo>
                  <a:pt x="11988" y="1048257"/>
                </a:lnTo>
                <a:lnTo>
                  <a:pt x="23977" y="787145"/>
                </a:lnTo>
                <a:lnTo>
                  <a:pt x="55943" y="524129"/>
                </a:lnTo>
                <a:lnTo>
                  <a:pt x="103886" y="261112"/>
                </a:lnTo>
                <a:lnTo>
                  <a:pt x="139827" y="129539"/>
                </a:lnTo>
                <a:lnTo>
                  <a:pt x="179831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09294" y="4303014"/>
            <a:ext cx="180340" cy="1676400"/>
          </a:xfrm>
          <a:custGeom>
            <a:avLst/>
            <a:gdLst/>
            <a:ahLst/>
            <a:cxnLst/>
            <a:rect l="l" t="t" r="r" b="b"/>
            <a:pathLst>
              <a:path w="180340" h="1676400">
                <a:moveTo>
                  <a:pt x="179831" y="0"/>
                </a:moveTo>
                <a:lnTo>
                  <a:pt x="139827" y="129539"/>
                </a:lnTo>
                <a:lnTo>
                  <a:pt x="103886" y="261112"/>
                </a:lnTo>
                <a:lnTo>
                  <a:pt x="55943" y="524129"/>
                </a:lnTo>
                <a:lnTo>
                  <a:pt x="23977" y="787145"/>
                </a:lnTo>
                <a:lnTo>
                  <a:pt x="11988" y="1048257"/>
                </a:lnTo>
                <a:lnTo>
                  <a:pt x="23977" y="1313307"/>
                </a:lnTo>
                <a:lnTo>
                  <a:pt x="55943" y="1576324"/>
                </a:lnTo>
                <a:lnTo>
                  <a:pt x="71881" y="1676400"/>
                </a:lnTo>
                <a:lnTo>
                  <a:pt x="71881" y="1670558"/>
                </a:lnTo>
                <a:lnTo>
                  <a:pt x="35966" y="1597914"/>
                </a:lnTo>
                <a:lnTo>
                  <a:pt x="31965" y="1576324"/>
                </a:lnTo>
                <a:lnTo>
                  <a:pt x="4000" y="1313307"/>
                </a:lnTo>
                <a:lnTo>
                  <a:pt x="0" y="1048257"/>
                </a:lnTo>
                <a:lnTo>
                  <a:pt x="11988" y="787145"/>
                </a:lnTo>
                <a:lnTo>
                  <a:pt x="47955" y="524129"/>
                </a:lnTo>
                <a:lnTo>
                  <a:pt x="99949" y="259080"/>
                </a:lnTo>
                <a:lnTo>
                  <a:pt x="135890" y="129539"/>
                </a:lnTo>
                <a:lnTo>
                  <a:pt x="179831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265682" y="5997702"/>
            <a:ext cx="617220" cy="1234440"/>
          </a:xfrm>
          <a:custGeom>
            <a:avLst/>
            <a:gdLst/>
            <a:ahLst/>
            <a:cxnLst/>
            <a:rect l="l" t="t" r="r" b="b"/>
            <a:pathLst>
              <a:path w="617219" h="1234440">
                <a:moveTo>
                  <a:pt x="0" y="0"/>
                </a:moveTo>
                <a:lnTo>
                  <a:pt x="48133" y="204089"/>
                </a:lnTo>
                <a:lnTo>
                  <a:pt x="112268" y="406247"/>
                </a:lnTo>
                <a:lnTo>
                  <a:pt x="188340" y="578954"/>
                </a:lnTo>
                <a:lnTo>
                  <a:pt x="268478" y="751649"/>
                </a:lnTo>
                <a:lnTo>
                  <a:pt x="372744" y="918463"/>
                </a:lnTo>
                <a:lnTo>
                  <a:pt x="460882" y="1044067"/>
                </a:lnTo>
                <a:lnTo>
                  <a:pt x="561086" y="1167714"/>
                </a:lnTo>
                <a:lnTo>
                  <a:pt x="617219" y="1234440"/>
                </a:lnTo>
                <a:lnTo>
                  <a:pt x="609219" y="1212850"/>
                </a:lnTo>
                <a:lnTo>
                  <a:pt x="565150" y="1130427"/>
                </a:lnTo>
                <a:lnTo>
                  <a:pt x="480949" y="1022489"/>
                </a:lnTo>
                <a:lnTo>
                  <a:pt x="400812" y="914539"/>
                </a:lnTo>
                <a:lnTo>
                  <a:pt x="300609" y="745769"/>
                </a:lnTo>
                <a:lnTo>
                  <a:pt x="212471" y="575030"/>
                </a:lnTo>
                <a:lnTo>
                  <a:pt x="136271" y="406247"/>
                </a:lnTo>
                <a:lnTo>
                  <a:pt x="84201" y="247269"/>
                </a:lnTo>
                <a:lnTo>
                  <a:pt x="40131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65682" y="5997702"/>
            <a:ext cx="617220" cy="1234440"/>
          </a:xfrm>
          <a:custGeom>
            <a:avLst/>
            <a:gdLst/>
            <a:ahLst/>
            <a:cxnLst/>
            <a:rect l="l" t="t" r="r" b="b"/>
            <a:pathLst>
              <a:path w="617219" h="1234440">
                <a:moveTo>
                  <a:pt x="0" y="0"/>
                </a:moveTo>
                <a:lnTo>
                  <a:pt x="40131" y="86359"/>
                </a:lnTo>
                <a:lnTo>
                  <a:pt x="84201" y="247269"/>
                </a:lnTo>
                <a:lnTo>
                  <a:pt x="136271" y="406247"/>
                </a:lnTo>
                <a:lnTo>
                  <a:pt x="212471" y="575030"/>
                </a:lnTo>
                <a:lnTo>
                  <a:pt x="300609" y="745769"/>
                </a:lnTo>
                <a:lnTo>
                  <a:pt x="400812" y="914539"/>
                </a:lnTo>
                <a:lnTo>
                  <a:pt x="480949" y="1022489"/>
                </a:lnTo>
                <a:lnTo>
                  <a:pt x="565150" y="1130427"/>
                </a:lnTo>
                <a:lnTo>
                  <a:pt x="609219" y="1212850"/>
                </a:lnTo>
                <a:lnTo>
                  <a:pt x="561086" y="1167714"/>
                </a:lnTo>
                <a:lnTo>
                  <a:pt x="460882" y="1044067"/>
                </a:lnTo>
                <a:lnTo>
                  <a:pt x="372744" y="918463"/>
                </a:lnTo>
                <a:lnTo>
                  <a:pt x="268478" y="751649"/>
                </a:lnTo>
                <a:lnTo>
                  <a:pt x="188340" y="578954"/>
                </a:lnTo>
                <a:lnTo>
                  <a:pt x="112268" y="406247"/>
                </a:lnTo>
                <a:lnTo>
                  <a:pt x="48133" y="2040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4016" y="7223632"/>
            <a:ext cx="134365" cy="13741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245869" y="5901690"/>
            <a:ext cx="59690" cy="182880"/>
          </a:xfrm>
          <a:custGeom>
            <a:avLst/>
            <a:gdLst/>
            <a:ahLst/>
            <a:cxnLst/>
            <a:rect l="l" t="t" r="r" b="b"/>
            <a:pathLst>
              <a:path w="59690" h="182879">
                <a:moveTo>
                  <a:pt x="0" y="0"/>
                </a:moveTo>
                <a:lnTo>
                  <a:pt x="19812" y="96393"/>
                </a:lnTo>
                <a:lnTo>
                  <a:pt x="59436" y="182880"/>
                </a:lnTo>
                <a:lnTo>
                  <a:pt x="35687" y="78612"/>
                </a:lnTo>
                <a:lnTo>
                  <a:pt x="35687" y="72771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245869" y="5901690"/>
            <a:ext cx="59690" cy="182880"/>
          </a:xfrm>
          <a:custGeom>
            <a:avLst/>
            <a:gdLst/>
            <a:ahLst/>
            <a:cxnLst/>
            <a:rect l="l" t="t" r="r" b="b"/>
            <a:pathLst>
              <a:path w="59690" h="182879">
                <a:moveTo>
                  <a:pt x="0" y="0"/>
                </a:moveTo>
                <a:lnTo>
                  <a:pt x="35687" y="72771"/>
                </a:lnTo>
                <a:lnTo>
                  <a:pt x="35687" y="78612"/>
                </a:lnTo>
                <a:lnTo>
                  <a:pt x="59436" y="182880"/>
                </a:lnTo>
                <a:lnTo>
                  <a:pt x="19812" y="9639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70126" y="5328666"/>
            <a:ext cx="1582420" cy="1504315"/>
          </a:xfrm>
          <a:custGeom>
            <a:avLst/>
            <a:gdLst/>
            <a:ahLst/>
            <a:cxnLst/>
            <a:rect l="l" t="t" r="r" b="b"/>
            <a:pathLst>
              <a:path w="1582420" h="1504315">
                <a:moveTo>
                  <a:pt x="1581912" y="0"/>
                </a:moveTo>
                <a:lnTo>
                  <a:pt x="1421257" y="72643"/>
                </a:lnTo>
                <a:lnTo>
                  <a:pt x="1276731" y="149225"/>
                </a:lnTo>
                <a:lnTo>
                  <a:pt x="1132205" y="227837"/>
                </a:lnTo>
                <a:lnTo>
                  <a:pt x="995680" y="310261"/>
                </a:lnTo>
                <a:lnTo>
                  <a:pt x="819023" y="422148"/>
                </a:lnTo>
                <a:lnTo>
                  <a:pt x="658494" y="540004"/>
                </a:lnTo>
                <a:lnTo>
                  <a:pt x="509905" y="659765"/>
                </a:lnTo>
                <a:lnTo>
                  <a:pt x="377444" y="785495"/>
                </a:lnTo>
                <a:lnTo>
                  <a:pt x="260985" y="915035"/>
                </a:lnTo>
                <a:lnTo>
                  <a:pt x="160655" y="1046645"/>
                </a:lnTo>
                <a:lnTo>
                  <a:pt x="84328" y="1184109"/>
                </a:lnTo>
                <a:lnTo>
                  <a:pt x="28067" y="1321562"/>
                </a:lnTo>
                <a:lnTo>
                  <a:pt x="4063" y="1460982"/>
                </a:lnTo>
                <a:lnTo>
                  <a:pt x="0" y="1470799"/>
                </a:lnTo>
                <a:lnTo>
                  <a:pt x="24130" y="1504188"/>
                </a:lnTo>
                <a:lnTo>
                  <a:pt x="28067" y="1464919"/>
                </a:lnTo>
                <a:lnTo>
                  <a:pt x="56261" y="1321562"/>
                </a:lnTo>
                <a:lnTo>
                  <a:pt x="104393" y="1186065"/>
                </a:lnTo>
                <a:lnTo>
                  <a:pt x="180721" y="1050569"/>
                </a:lnTo>
                <a:lnTo>
                  <a:pt x="276987" y="917067"/>
                </a:lnTo>
                <a:lnTo>
                  <a:pt x="393446" y="789432"/>
                </a:lnTo>
                <a:lnTo>
                  <a:pt x="525907" y="665734"/>
                </a:lnTo>
                <a:lnTo>
                  <a:pt x="674497" y="542036"/>
                </a:lnTo>
                <a:lnTo>
                  <a:pt x="831088" y="428117"/>
                </a:lnTo>
                <a:lnTo>
                  <a:pt x="999744" y="314198"/>
                </a:lnTo>
                <a:lnTo>
                  <a:pt x="1140206" y="229743"/>
                </a:lnTo>
                <a:lnTo>
                  <a:pt x="1280795" y="151256"/>
                </a:lnTo>
                <a:lnTo>
                  <a:pt x="1429385" y="74675"/>
                </a:lnTo>
                <a:lnTo>
                  <a:pt x="1581912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70126" y="5328666"/>
            <a:ext cx="1582420" cy="1504315"/>
          </a:xfrm>
          <a:custGeom>
            <a:avLst/>
            <a:gdLst/>
            <a:ahLst/>
            <a:cxnLst/>
            <a:rect l="l" t="t" r="r" b="b"/>
            <a:pathLst>
              <a:path w="1582420" h="1504315">
                <a:moveTo>
                  <a:pt x="1581912" y="0"/>
                </a:moveTo>
                <a:lnTo>
                  <a:pt x="1429385" y="74675"/>
                </a:lnTo>
                <a:lnTo>
                  <a:pt x="1280795" y="151256"/>
                </a:lnTo>
                <a:lnTo>
                  <a:pt x="1140206" y="229743"/>
                </a:lnTo>
                <a:lnTo>
                  <a:pt x="999744" y="314198"/>
                </a:lnTo>
                <a:lnTo>
                  <a:pt x="831088" y="428117"/>
                </a:lnTo>
                <a:lnTo>
                  <a:pt x="674497" y="542036"/>
                </a:lnTo>
                <a:lnTo>
                  <a:pt x="525907" y="665734"/>
                </a:lnTo>
                <a:lnTo>
                  <a:pt x="393446" y="789432"/>
                </a:lnTo>
                <a:lnTo>
                  <a:pt x="276987" y="917067"/>
                </a:lnTo>
                <a:lnTo>
                  <a:pt x="180721" y="1050569"/>
                </a:lnTo>
                <a:lnTo>
                  <a:pt x="104393" y="1186065"/>
                </a:lnTo>
                <a:lnTo>
                  <a:pt x="56261" y="1321562"/>
                </a:lnTo>
                <a:lnTo>
                  <a:pt x="28067" y="1464919"/>
                </a:lnTo>
                <a:lnTo>
                  <a:pt x="24130" y="1504188"/>
                </a:lnTo>
                <a:lnTo>
                  <a:pt x="0" y="1470799"/>
                </a:lnTo>
                <a:lnTo>
                  <a:pt x="4063" y="1460982"/>
                </a:lnTo>
                <a:lnTo>
                  <a:pt x="28067" y="1321562"/>
                </a:lnTo>
                <a:lnTo>
                  <a:pt x="84328" y="1184109"/>
                </a:lnTo>
                <a:lnTo>
                  <a:pt x="160655" y="1046645"/>
                </a:lnTo>
                <a:lnTo>
                  <a:pt x="260985" y="915035"/>
                </a:lnTo>
                <a:lnTo>
                  <a:pt x="377444" y="785495"/>
                </a:lnTo>
                <a:lnTo>
                  <a:pt x="509905" y="659765"/>
                </a:lnTo>
                <a:lnTo>
                  <a:pt x="658494" y="540004"/>
                </a:lnTo>
                <a:lnTo>
                  <a:pt x="819023" y="422148"/>
                </a:lnTo>
                <a:lnTo>
                  <a:pt x="995680" y="310261"/>
                </a:lnTo>
                <a:lnTo>
                  <a:pt x="1132205" y="227837"/>
                </a:lnTo>
                <a:lnTo>
                  <a:pt x="1276731" y="149225"/>
                </a:lnTo>
                <a:lnTo>
                  <a:pt x="1421257" y="72643"/>
                </a:lnTo>
                <a:lnTo>
                  <a:pt x="1581912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0126" y="6843521"/>
            <a:ext cx="144780" cy="381000"/>
          </a:xfrm>
          <a:custGeom>
            <a:avLst/>
            <a:gdLst/>
            <a:ahLst/>
            <a:cxnLst/>
            <a:rect l="l" t="t" r="r" b="b"/>
            <a:pathLst>
              <a:path w="144780" h="381000">
                <a:moveTo>
                  <a:pt x="0" y="0"/>
                </a:moveTo>
                <a:lnTo>
                  <a:pt x="4063" y="80518"/>
                </a:lnTo>
                <a:lnTo>
                  <a:pt x="20066" y="159080"/>
                </a:lnTo>
                <a:lnTo>
                  <a:pt x="60325" y="284772"/>
                </a:lnTo>
                <a:lnTo>
                  <a:pt x="84455" y="316191"/>
                </a:lnTo>
                <a:lnTo>
                  <a:pt x="144780" y="381000"/>
                </a:lnTo>
                <a:lnTo>
                  <a:pt x="132715" y="363321"/>
                </a:lnTo>
                <a:lnTo>
                  <a:pt x="80391" y="259232"/>
                </a:lnTo>
                <a:lnTo>
                  <a:pt x="44196" y="157111"/>
                </a:lnTo>
                <a:lnTo>
                  <a:pt x="28193" y="37312"/>
                </a:lnTo>
                <a:lnTo>
                  <a:pt x="24130" y="31419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70126" y="6843521"/>
            <a:ext cx="144780" cy="381000"/>
          </a:xfrm>
          <a:custGeom>
            <a:avLst/>
            <a:gdLst/>
            <a:ahLst/>
            <a:cxnLst/>
            <a:rect l="l" t="t" r="r" b="b"/>
            <a:pathLst>
              <a:path w="144780" h="381000">
                <a:moveTo>
                  <a:pt x="0" y="0"/>
                </a:moveTo>
                <a:lnTo>
                  <a:pt x="24130" y="31419"/>
                </a:lnTo>
                <a:lnTo>
                  <a:pt x="28193" y="37312"/>
                </a:lnTo>
                <a:lnTo>
                  <a:pt x="44196" y="157111"/>
                </a:lnTo>
                <a:lnTo>
                  <a:pt x="80391" y="259232"/>
                </a:lnTo>
                <a:lnTo>
                  <a:pt x="132715" y="363321"/>
                </a:lnTo>
                <a:lnTo>
                  <a:pt x="144780" y="381000"/>
                </a:lnTo>
                <a:lnTo>
                  <a:pt x="84455" y="316191"/>
                </a:lnTo>
                <a:lnTo>
                  <a:pt x="60325" y="284772"/>
                </a:lnTo>
                <a:lnTo>
                  <a:pt x="20066" y="159080"/>
                </a:lnTo>
                <a:lnTo>
                  <a:pt x="4063" y="805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82902" y="7232142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4" h="128270">
                <a:moveTo>
                  <a:pt x="0" y="0"/>
                </a:moveTo>
                <a:lnTo>
                  <a:pt x="92710" y="128016"/>
                </a:lnTo>
                <a:lnTo>
                  <a:pt x="124968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82902" y="7232142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4" h="128270">
                <a:moveTo>
                  <a:pt x="0" y="0"/>
                </a:moveTo>
                <a:lnTo>
                  <a:pt x="124968" y="128016"/>
                </a:lnTo>
                <a:lnTo>
                  <a:pt x="92710" y="1280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770126" y="6799326"/>
            <a:ext cx="29209" cy="82550"/>
          </a:xfrm>
          <a:custGeom>
            <a:avLst/>
            <a:gdLst/>
            <a:ahLst/>
            <a:cxnLst/>
            <a:rect l="l" t="t" r="r" b="b"/>
            <a:pathLst>
              <a:path w="29210" h="82550">
                <a:moveTo>
                  <a:pt x="0" y="0"/>
                </a:moveTo>
                <a:lnTo>
                  <a:pt x="0" y="45072"/>
                </a:lnTo>
                <a:lnTo>
                  <a:pt x="24765" y="76415"/>
                </a:lnTo>
                <a:lnTo>
                  <a:pt x="28956" y="82296"/>
                </a:lnTo>
                <a:lnTo>
                  <a:pt x="24765" y="33312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70126" y="6799326"/>
            <a:ext cx="29209" cy="82550"/>
          </a:xfrm>
          <a:custGeom>
            <a:avLst/>
            <a:gdLst/>
            <a:ahLst/>
            <a:cxnLst/>
            <a:rect l="l" t="t" r="r" b="b"/>
            <a:pathLst>
              <a:path w="29210" h="82550">
                <a:moveTo>
                  <a:pt x="0" y="0"/>
                </a:moveTo>
                <a:lnTo>
                  <a:pt x="24765" y="33312"/>
                </a:lnTo>
                <a:lnTo>
                  <a:pt x="28956" y="82296"/>
                </a:lnTo>
                <a:lnTo>
                  <a:pt x="24765" y="76415"/>
                </a:lnTo>
                <a:lnTo>
                  <a:pt x="0" y="450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831086" y="7128509"/>
            <a:ext cx="180340" cy="231775"/>
          </a:xfrm>
          <a:custGeom>
            <a:avLst/>
            <a:gdLst/>
            <a:ahLst/>
            <a:cxnLst/>
            <a:rect l="l" t="t" r="r" b="b"/>
            <a:pathLst>
              <a:path w="180339" h="231775">
                <a:moveTo>
                  <a:pt x="0" y="0"/>
                </a:moveTo>
                <a:lnTo>
                  <a:pt x="43941" y="82448"/>
                </a:lnTo>
                <a:lnTo>
                  <a:pt x="51943" y="104038"/>
                </a:lnTo>
                <a:lnTo>
                  <a:pt x="175894" y="231647"/>
                </a:lnTo>
                <a:lnTo>
                  <a:pt x="179831" y="231647"/>
                </a:lnTo>
                <a:lnTo>
                  <a:pt x="131825" y="164896"/>
                </a:lnTo>
                <a:lnTo>
                  <a:pt x="83946" y="96189"/>
                </a:lnTo>
                <a:lnTo>
                  <a:pt x="24002" y="31407"/>
                </a:lnTo>
                <a:lnTo>
                  <a:pt x="0" y="0"/>
                </a:lnTo>
                <a:close/>
              </a:path>
            </a:pathLst>
          </a:custGeom>
          <a:solidFill>
            <a:srgbClr val="9D36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831086" y="7128509"/>
            <a:ext cx="180340" cy="231775"/>
          </a:xfrm>
          <a:custGeom>
            <a:avLst/>
            <a:gdLst/>
            <a:ahLst/>
            <a:cxnLst/>
            <a:rect l="l" t="t" r="r" b="b"/>
            <a:pathLst>
              <a:path w="180339" h="231775">
                <a:moveTo>
                  <a:pt x="0" y="0"/>
                </a:moveTo>
                <a:lnTo>
                  <a:pt x="24002" y="31407"/>
                </a:lnTo>
                <a:lnTo>
                  <a:pt x="83946" y="96189"/>
                </a:lnTo>
                <a:lnTo>
                  <a:pt x="131825" y="164896"/>
                </a:lnTo>
                <a:lnTo>
                  <a:pt x="179831" y="231647"/>
                </a:lnTo>
                <a:lnTo>
                  <a:pt x="175894" y="231647"/>
                </a:lnTo>
                <a:lnTo>
                  <a:pt x="51943" y="104038"/>
                </a:lnTo>
                <a:lnTo>
                  <a:pt x="43941" y="8244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94182" y="5257038"/>
            <a:ext cx="749935" cy="1320165"/>
          </a:xfrm>
          <a:custGeom>
            <a:avLst/>
            <a:gdLst/>
            <a:ahLst/>
            <a:cxnLst/>
            <a:rect l="l" t="t" r="r" b="b"/>
            <a:pathLst>
              <a:path w="749935" h="1320165">
                <a:moveTo>
                  <a:pt x="0" y="0"/>
                </a:moveTo>
                <a:lnTo>
                  <a:pt x="41986" y="158369"/>
                </a:lnTo>
                <a:lnTo>
                  <a:pt x="245935" y="536701"/>
                </a:lnTo>
                <a:lnTo>
                  <a:pt x="473875" y="912113"/>
                </a:lnTo>
                <a:lnTo>
                  <a:pt x="749808" y="1319784"/>
                </a:lnTo>
                <a:lnTo>
                  <a:pt x="749808" y="1246466"/>
                </a:lnTo>
                <a:lnTo>
                  <a:pt x="515874" y="906272"/>
                </a:lnTo>
                <a:lnTo>
                  <a:pt x="245935" y="454532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694182" y="5257038"/>
            <a:ext cx="749935" cy="1320165"/>
          </a:xfrm>
          <a:custGeom>
            <a:avLst/>
            <a:gdLst/>
            <a:ahLst/>
            <a:cxnLst/>
            <a:rect l="l" t="t" r="r" b="b"/>
            <a:pathLst>
              <a:path w="749935" h="1320165">
                <a:moveTo>
                  <a:pt x="0" y="0"/>
                </a:moveTo>
                <a:lnTo>
                  <a:pt x="245935" y="454532"/>
                </a:lnTo>
                <a:lnTo>
                  <a:pt x="515874" y="906272"/>
                </a:lnTo>
                <a:lnTo>
                  <a:pt x="749808" y="1246466"/>
                </a:lnTo>
                <a:lnTo>
                  <a:pt x="749808" y="1319784"/>
                </a:lnTo>
                <a:lnTo>
                  <a:pt x="473875" y="912113"/>
                </a:lnTo>
                <a:lnTo>
                  <a:pt x="245935" y="536701"/>
                </a:lnTo>
                <a:lnTo>
                  <a:pt x="41986" y="15836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485138" y="6553962"/>
            <a:ext cx="707390" cy="806450"/>
          </a:xfrm>
          <a:custGeom>
            <a:avLst/>
            <a:gdLst/>
            <a:ahLst/>
            <a:cxnLst/>
            <a:rect l="l" t="t" r="r" b="b"/>
            <a:pathLst>
              <a:path w="707389" h="806450">
                <a:moveTo>
                  <a:pt x="0" y="0"/>
                </a:moveTo>
                <a:lnTo>
                  <a:pt x="0" y="76225"/>
                </a:lnTo>
                <a:lnTo>
                  <a:pt x="179831" y="293166"/>
                </a:lnTo>
                <a:lnTo>
                  <a:pt x="365506" y="510095"/>
                </a:lnTo>
                <a:lnTo>
                  <a:pt x="653161" y="806195"/>
                </a:lnTo>
                <a:lnTo>
                  <a:pt x="707136" y="806195"/>
                </a:lnTo>
                <a:lnTo>
                  <a:pt x="413512" y="498373"/>
                </a:lnTo>
                <a:lnTo>
                  <a:pt x="221742" y="281431"/>
                </a:lnTo>
                <a:lnTo>
                  <a:pt x="47878" y="58635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485138" y="6553962"/>
            <a:ext cx="707390" cy="806450"/>
          </a:xfrm>
          <a:custGeom>
            <a:avLst/>
            <a:gdLst/>
            <a:ahLst/>
            <a:cxnLst/>
            <a:rect l="l" t="t" r="r" b="b"/>
            <a:pathLst>
              <a:path w="707389" h="806450">
                <a:moveTo>
                  <a:pt x="0" y="0"/>
                </a:moveTo>
                <a:lnTo>
                  <a:pt x="47878" y="58635"/>
                </a:lnTo>
                <a:lnTo>
                  <a:pt x="221742" y="281431"/>
                </a:lnTo>
                <a:lnTo>
                  <a:pt x="413512" y="498373"/>
                </a:lnTo>
                <a:lnTo>
                  <a:pt x="707136" y="806195"/>
                </a:lnTo>
                <a:lnTo>
                  <a:pt x="653161" y="806195"/>
                </a:lnTo>
                <a:lnTo>
                  <a:pt x="365506" y="510095"/>
                </a:lnTo>
                <a:lnTo>
                  <a:pt x="179831" y="293166"/>
                </a:lnTo>
                <a:lnTo>
                  <a:pt x="0" y="762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926" y="4926329"/>
            <a:ext cx="120650" cy="355600"/>
          </a:xfrm>
          <a:custGeom>
            <a:avLst/>
            <a:gdLst/>
            <a:ahLst/>
            <a:cxnLst/>
            <a:rect l="l" t="t" r="r" b="b"/>
            <a:pathLst>
              <a:path w="120650" h="355600">
                <a:moveTo>
                  <a:pt x="0" y="0"/>
                </a:moveTo>
                <a:lnTo>
                  <a:pt x="0" y="90931"/>
                </a:lnTo>
                <a:lnTo>
                  <a:pt x="120395" y="355091"/>
                </a:lnTo>
                <a:lnTo>
                  <a:pt x="96316" y="211327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550926" y="4926329"/>
            <a:ext cx="120650" cy="355600"/>
          </a:xfrm>
          <a:custGeom>
            <a:avLst/>
            <a:gdLst/>
            <a:ahLst/>
            <a:cxnLst/>
            <a:rect l="l" t="t" r="r" b="b"/>
            <a:pathLst>
              <a:path w="120650" h="355600">
                <a:moveTo>
                  <a:pt x="0" y="0"/>
                </a:moveTo>
                <a:lnTo>
                  <a:pt x="96316" y="211327"/>
                </a:lnTo>
                <a:lnTo>
                  <a:pt x="120395" y="355091"/>
                </a:lnTo>
                <a:lnTo>
                  <a:pt x="108356" y="328675"/>
                </a:lnTo>
                <a:lnTo>
                  <a:pt x="0" y="9093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671322" y="5281422"/>
            <a:ext cx="946785" cy="1885314"/>
          </a:xfrm>
          <a:custGeom>
            <a:avLst/>
            <a:gdLst/>
            <a:ahLst/>
            <a:cxnLst/>
            <a:rect l="l" t="t" r="r" b="b"/>
            <a:pathLst>
              <a:path w="946785" h="1885315">
                <a:moveTo>
                  <a:pt x="0" y="0"/>
                </a:moveTo>
                <a:lnTo>
                  <a:pt x="77863" y="313690"/>
                </a:lnTo>
                <a:lnTo>
                  <a:pt x="173710" y="621538"/>
                </a:lnTo>
                <a:lnTo>
                  <a:pt x="281520" y="885444"/>
                </a:lnTo>
                <a:lnTo>
                  <a:pt x="413308" y="1146352"/>
                </a:lnTo>
                <a:lnTo>
                  <a:pt x="569036" y="1401432"/>
                </a:lnTo>
                <a:lnTo>
                  <a:pt x="706755" y="1594929"/>
                </a:lnTo>
                <a:lnTo>
                  <a:pt x="850519" y="1782572"/>
                </a:lnTo>
                <a:lnTo>
                  <a:pt x="946404" y="1885188"/>
                </a:lnTo>
                <a:lnTo>
                  <a:pt x="928497" y="1852942"/>
                </a:lnTo>
                <a:lnTo>
                  <a:pt x="862584" y="1723936"/>
                </a:lnTo>
                <a:lnTo>
                  <a:pt x="736727" y="1562684"/>
                </a:lnTo>
                <a:lnTo>
                  <a:pt x="616966" y="1395564"/>
                </a:lnTo>
                <a:lnTo>
                  <a:pt x="455231" y="1140498"/>
                </a:lnTo>
                <a:lnTo>
                  <a:pt x="329450" y="882523"/>
                </a:lnTo>
                <a:lnTo>
                  <a:pt x="215633" y="618617"/>
                </a:lnTo>
                <a:lnTo>
                  <a:pt x="131775" y="378206"/>
                </a:lnTo>
                <a:lnTo>
                  <a:pt x="65887" y="134874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671322" y="5281422"/>
            <a:ext cx="946785" cy="1885314"/>
          </a:xfrm>
          <a:custGeom>
            <a:avLst/>
            <a:gdLst/>
            <a:ahLst/>
            <a:cxnLst/>
            <a:rect l="l" t="t" r="r" b="b"/>
            <a:pathLst>
              <a:path w="946785" h="1885315">
                <a:moveTo>
                  <a:pt x="0" y="0"/>
                </a:moveTo>
                <a:lnTo>
                  <a:pt x="65887" y="134874"/>
                </a:lnTo>
                <a:lnTo>
                  <a:pt x="131775" y="378206"/>
                </a:lnTo>
                <a:lnTo>
                  <a:pt x="215633" y="618617"/>
                </a:lnTo>
                <a:lnTo>
                  <a:pt x="329450" y="882523"/>
                </a:lnTo>
                <a:lnTo>
                  <a:pt x="455231" y="1140498"/>
                </a:lnTo>
                <a:lnTo>
                  <a:pt x="616966" y="1395564"/>
                </a:lnTo>
                <a:lnTo>
                  <a:pt x="736727" y="1562684"/>
                </a:lnTo>
                <a:lnTo>
                  <a:pt x="862584" y="1723936"/>
                </a:lnTo>
                <a:lnTo>
                  <a:pt x="928497" y="1852942"/>
                </a:lnTo>
                <a:lnTo>
                  <a:pt x="850519" y="1782572"/>
                </a:lnTo>
                <a:lnTo>
                  <a:pt x="706755" y="1594929"/>
                </a:lnTo>
                <a:lnTo>
                  <a:pt x="569036" y="1401432"/>
                </a:lnTo>
                <a:lnTo>
                  <a:pt x="413308" y="1146352"/>
                </a:lnTo>
                <a:lnTo>
                  <a:pt x="281520" y="885444"/>
                </a:lnTo>
                <a:lnTo>
                  <a:pt x="173710" y="621538"/>
                </a:lnTo>
                <a:lnTo>
                  <a:pt x="77863" y="3136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4080" y="7152005"/>
            <a:ext cx="199897" cy="209042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646938" y="5138166"/>
            <a:ext cx="90170" cy="277495"/>
          </a:xfrm>
          <a:custGeom>
            <a:avLst/>
            <a:gdLst/>
            <a:ahLst/>
            <a:cxnLst/>
            <a:rect l="l" t="t" r="r" b="b"/>
            <a:pathLst>
              <a:path w="90170" h="277495">
                <a:moveTo>
                  <a:pt x="0" y="0"/>
                </a:moveTo>
                <a:lnTo>
                  <a:pt x="23977" y="143002"/>
                </a:lnTo>
                <a:lnTo>
                  <a:pt x="89916" y="277368"/>
                </a:lnTo>
                <a:lnTo>
                  <a:pt x="47955" y="119761"/>
                </a:lnTo>
                <a:lnTo>
                  <a:pt x="47955" y="108077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646938" y="5138166"/>
            <a:ext cx="90170" cy="277495"/>
          </a:xfrm>
          <a:custGeom>
            <a:avLst/>
            <a:gdLst/>
            <a:ahLst/>
            <a:cxnLst/>
            <a:rect l="l" t="t" r="r" b="b"/>
            <a:pathLst>
              <a:path w="90170" h="277495">
                <a:moveTo>
                  <a:pt x="0" y="0"/>
                </a:moveTo>
                <a:lnTo>
                  <a:pt x="47955" y="108077"/>
                </a:lnTo>
                <a:lnTo>
                  <a:pt x="47955" y="119761"/>
                </a:lnTo>
                <a:lnTo>
                  <a:pt x="89916" y="277368"/>
                </a:lnTo>
                <a:lnTo>
                  <a:pt x="23977" y="1430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443990" y="4260341"/>
            <a:ext cx="2407920" cy="2293620"/>
          </a:xfrm>
          <a:custGeom>
            <a:avLst/>
            <a:gdLst/>
            <a:ahLst/>
            <a:cxnLst/>
            <a:rect l="l" t="t" r="r" b="b"/>
            <a:pathLst>
              <a:path w="2407920" h="2293620">
                <a:moveTo>
                  <a:pt x="2407920" y="0"/>
                </a:moveTo>
                <a:lnTo>
                  <a:pt x="2168271" y="111506"/>
                </a:lnTo>
                <a:lnTo>
                  <a:pt x="1940687" y="228727"/>
                </a:lnTo>
                <a:lnTo>
                  <a:pt x="1719072" y="351917"/>
                </a:lnTo>
                <a:lnTo>
                  <a:pt x="1515491" y="478028"/>
                </a:lnTo>
                <a:lnTo>
                  <a:pt x="1251839" y="645287"/>
                </a:lnTo>
                <a:lnTo>
                  <a:pt x="1000252" y="824230"/>
                </a:lnTo>
                <a:lnTo>
                  <a:pt x="778636" y="1005967"/>
                </a:lnTo>
                <a:lnTo>
                  <a:pt x="569086" y="1199642"/>
                </a:lnTo>
                <a:lnTo>
                  <a:pt x="395351" y="1393190"/>
                </a:lnTo>
                <a:lnTo>
                  <a:pt x="239648" y="1598549"/>
                </a:lnTo>
                <a:lnTo>
                  <a:pt x="125729" y="1806702"/>
                </a:lnTo>
                <a:lnTo>
                  <a:pt x="41909" y="2017903"/>
                </a:lnTo>
                <a:lnTo>
                  <a:pt x="5968" y="2232025"/>
                </a:lnTo>
                <a:lnTo>
                  <a:pt x="0" y="2243759"/>
                </a:lnTo>
                <a:lnTo>
                  <a:pt x="41909" y="2293620"/>
                </a:lnTo>
                <a:lnTo>
                  <a:pt x="41909" y="2232025"/>
                </a:lnTo>
                <a:lnTo>
                  <a:pt x="77850" y="2020824"/>
                </a:lnTo>
                <a:lnTo>
                  <a:pt x="161671" y="1809623"/>
                </a:lnTo>
                <a:lnTo>
                  <a:pt x="269493" y="1601470"/>
                </a:lnTo>
                <a:lnTo>
                  <a:pt x="425322" y="1401953"/>
                </a:lnTo>
                <a:lnTo>
                  <a:pt x="598932" y="1205484"/>
                </a:lnTo>
                <a:lnTo>
                  <a:pt x="796671" y="1014857"/>
                </a:lnTo>
                <a:lnTo>
                  <a:pt x="1024254" y="832993"/>
                </a:lnTo>
                <a:lnTo>
                  <a:pt x="1263904" y="651129"/>
                </a:lnTo>
                <a:lnTo>
                  <a:pt x="1527429" y="481076"/>
                </a:lnTo>
                <a:lnTo>
                  <a:pt x="1737105" y="354838"/>
                </a:lnTo>
                <a:lnTo>
                  <a:pt x="1946656" y="231648"/>
                </a:lnTo>
                <a:lnTo>
                  <a:pt x="2174367" y="114427"/>
                </a:lnTo>
                <a:lnTo>
                  <a:pt x="2407920" y="2921"/>
                </a:lnTo>
                <a:lnTo>
                  <a:pt x="240792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443990" y="4260341"/>
            <a:ext cx="2407920" cy="2293620"/>
          </a:xfrm>
          <a:custGeom>
            <a:avLst/>
            <a:gdLst/>
            <a:ahLst/>
            <a:cxnLst/>
            <a:rect l="l" t="t" r="r" b="b"/>
            <a:pathLst>
              <a:path w="2407920" h="2293620">
                <a:moveTo>
                  <a:pt x="2407920" y="0"/>
                </a:moveTo>
                <a:lnTo>
                  <a:pt x="2407920" y="2921"/>
                </a:lnTo>
                <a:lnTo>
                  <a:pt x="2174367" y="114427"/>
                </a:lnTo>
                <a:lnTo>
                  <a:pt x="1946656" y="231648"/>
                </a:lnTo>
                <a:lnTo>
                  <a:pt x="1737105" y="354838"/>
                </a:lnTo>
                <a:lnTo>
                  <a:pt x="1527429" y="481076"/>
                </a:lnTo>
                <a:lnTo>
                  <a:pt x="1263904" y="651129"/>
                </a:lnTo>
                <a:lnTo>
                  <a:pt x="1024254" y="832993"/>
                </a:lnTo>
                <a:lnTo>
                  <a:pt x="796671" y="1014857"/>
                </a:lnTo>
                <a:lnTo>
                  <a:pt x="598932" y="1205484"/>
                </a:lnTo>
                <a:lnTo>
                  <a:pt x="425322" y="1401953"/>
                </a:lnTo>
                <a:lnTo>
                  <a:pt x="269493" y="1601470"/>
                </a:lnTo>
                <a:lnTo>
                  <a:pt x="161671" y="1809623"/>
                </a:lnTo>
                <a:lnTo>
                  <a:pt x="77850" y="2020824"/>
                </a:lnTo>
                <a:lnTo>
                  <a:pt x="41909" y="2232025"/>
                </a:lnTo>
                <a:lnTo>
                  <a:pt x="41909" y="2293620"/>
                </a:lnTo>
                <a:lnTo>
                  <a:pt x="0" y="2243759"/>
                </a:lnTo>
                <a:lnTo>
                  <a:pt x="5968" y="2232025"/>
                </a:lnTo>
                <a:lnTo>
                  <a:pt x="41909" y="2017903"/>
                </a:lnTo>
                <a:lnTo>
                  <a:pt x="125729" y="1806702"/>
                </a:lnTo>
                <a:lnTo>
                  <a:pt x="239648" y="1598549"/>
                </a:lnTo>
                <a:lnTo>
                  <a:pt x="395351" y="1393190"/>
                </a:lnTo>
                <a:lnTo>
                  <a:pt x="569086" y="1199642"/>
                </a:lnTo>
                <a:lnTo>
                  <a:pt x="778636" y="1005967"/>
                </a:lnTo>
                <a:lnTo>
                  <a:pt x="1000252" y="824230"/>
                </a:lnTo>
                <a:lnTo>
                  <a:pt x="1251839" y="645287"/>
                </a:lnTo>
                <a:lnTo>
                  <a:pt x="1515491" y="478028"/>
                </a:lnTo>
                <a:lnTo>
                  <a:pt x="1719072" y="351917"/>
                </a:lnTo>
                <a:lnTo>
                  <a:pt x="1940687" y="228727"/>
                </a:lnTo>
                <a:lnTo>
                  <a:pt x="2168271" y="111506"/>
                </a:lnTo>
                <a:lnTo>
                  <a:pt x="240792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443990" y="6576822"/>
            <a:ext cx="220979" cy="576580"/>
          </a:xfrm>
          <a:custGeom>
            <a:avLst/>
            <a:gdLst/>
            <a:ahLst/>
            <a:cxnLst/>
            <a:rect l="l" t="t" r="r" b="b"/>
            <a:pathLst>
              <a:path w="220980" h="576579">
                <a:moveTo>
                  <a:pt x="194247" y="546233"/>
                </a:moveTo>
                <a:lnTo>
                  <a:pt x="197103" y="552564"/>
                </a:lnTo>
                <a:lnTo>
                  <a:pt x="220979" y="576072"/>
                </a:lnTo>
                <a:lnTo>
                  <a:pt x="194247" y="546233"/>
                </a:lnTo>
                <a:close/>
              </a:path>
              <a:path w="220980" h="576579">
                <a:moveTo>
                  <a:pt x="0" y="0"/>
                </a:moveTo>
                <a:lnTo>
                  <a:pt x="5968" y="117563"/>
                </a:lnTo>
                <a:lnTo>
                  <a:pt x="29844" y="238074"/>
                </a:lnTo>
                <a:lnTo>
                  <a:pt x="89534" y="429120"/>
                </a:lnTo>
                <a:lnTo>
                  <a:pt x="194247" y="546233"/>
                </a:lnTo>
                <a:lnTo>
                  <a:pt x="125475" y="393839"/>
                </a:lnTo>
                <a:lnTo>
                  <a:pt x="71628" y="235127"/>
                </a:lnTo>
                <a:lnTo>
                  <a:pt x="41782" y="52908"/>
                </a:lnTo>
                <a:lnTo>
                  <a:pt x="35813" y="44081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443990" y="6576822"/>
            <a:ext cx="220979" cy="576580"/>
          </a:xfrm>
          <a:custGeom>
            <a:avLst/>
            <a:gdLst/>
            <a:ahLst/>
            <a:cxnLst/>
            <a:rect l="l" t="t" r="r" b="b"/>
            <a:pathLst>
              <a:path w="220980" h="576579">
                <a:moveTo>
                  <a:pt x="0" y="0"/>
                </a:moveTo>
                <a:lnTo>
                  <a:pt x="35813" y="44081"/>
                </a:lnTo>
                <a:lnTo>
                  <a:pt x="41782" y="52908"/>
                </a:lnTo>
                <a:lnTo>
                  <a:pt x="71628" y="235127"/>
                </a:lnTo>
                <a:lnTo>
                  <a:pt x="125475" y="393839"/>
                </a:lnTo>
                <a:lnTo>
                  <a:pt x="197103" y="552564"/>
                </a:lnTo>
                <a:lnTo>
                  <a:pt x="220979" y="576072"/>
                </a:lnTo>
                <a:lnTo>
                  <a:pt x="131444" y="476135"/>
                </a:lnTo>
                <a:lnTo>
                  <a:pt x="89534" y="429120"/>
                </a:lnTo>
                <a:lnTo>
                  <a:pt x="29844" y="238074"/>
                </a:lnTo>
                <a:lnTo>
                  <a:pt x="5968" y="117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bg 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6836" y="7165720"/>
            <a:ext cx="187706" cy="195326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443990" y="6503670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0" y="0"/>
                </a:moveTo>
                <a:lnTo>
                  <a:pt x="0" y="73545"/>
                </a:lnTo>
                <a:lnTo>
                  <a:pt x="35306" y="117665"/>
                </a:lnTo>
                <a:lnTo>
                  <a:pt x="41147" y="126492"/>
                </a:lnTo>
                <a:lnTo>
                  <a:pt x="41147" y="50012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443990" y="6503670"/>
            <a:ext cx="41275" cy="127000"/>
          </a:xfrm>
          <a:custGeom>
            <a:avLst/>
            <a:gdLst/>
            <a:ahLst/>
            <a:cxnLst/>
            <a:rect l="l" t="t" r="r" b="b"/>
            <a:pathLst>
              <a:path w="41275" h="127000">
                <a:moveTo>
                  <a:pt x="0" y="0"/>
                </a:moveTo>
                <a:lnTo>
                  <a:pt x="41147" y="50012"/>
                </a:lnTo>
                <a:lnTo>
                  <a:pt x="41147" y="126492"/>
                </a:lnTo>
                <a:lnTo>
                  <a:pt x="35306" y="117665"/>
                </a:lnTo>
                <a:lnTo>
                  <a:pt x="0" y="735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533905" y="7005066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0" y="0"/>
                </a:moveTo>
                <a:lnTo>
                  <a:pt x="65912" y="129120"/>
                </a:lnTo>
                <a:lnTo>
                  <a:pt x="83947" y="161404"/>
                </a:lnTo>
                <a:lnTo>
                  <a:pt x="269875" y="355092"/>
                </a:lnTo>
                <a:lnTo>
                  <a:pt x="275844" y="355092"/>
                </a:lnTo>
                <a:lnTo>
                  <a:pt x="197866" y="252374"/>
                </a:lnTo>
                <a:lnTo>
                  <a:pt x="131952" y="146735"/>
                </a:lnTo>
                <a:lnTo>
                  <a:pt x="42037" y="46951"/>
                </a:lnTo>
                <a:lnTo>
                  <a:pt x="0" y="0"/>
                </a:lnTo>
                <a:close/>
              </a:path>
            </a:pathLst>
          </a:custGeom>
          <a:solidFill>
            <a:srgbClr val="9D360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33905" y="7005066"/>
            <a:ext cx="276225" cy="355600"/>
          </a:xfrm>
          <a:custGeom>
            <a:avLst/>
            <a:gdLst/>
            <a:ahLst/>
            <a:cxnLst/>
            <a:rect l="l" t="t" r="r" b="b"/>
            <a:pathLst>
              <a:path w="276225" h="355600">
                <a:moveTo>
                  <a:pt x="0" y="0"/>
                </a:moveTo>
                <a:lnTo>
                  <a:pt x="42037" y="46951"/>
                </a:lnTo>
                <a:lnTo>
                  <a:pt x="131952" y="146735"/>
                </a:lnTo>
                <a:lnTo>
                  <a:pt x="197866" y="252374"/>
                </a:lnTo>
                <a:lnTo>
                  <a:pt x="275844" y="355092"/>
                </a:lnTo>
                <a:lnTo>
                  <a:pt x="269875" y="355092"/>
                </a:lnTo>
                <a:lnTo>
                  <a:pt x="83947" y="161404"/>
                </a:lnTo>
                <a:lnTo>
                  <a:pt x="65912" y="1291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9D36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8311" y="5314327"/>
            <a:ext cx="1392712" cy="13941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9497" y="2386710"/>
            <a:ext cx="8074405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28147" y="6766990"/>
            <a:ext cx="222884" cy="188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2386710"/>
            <a:ext cx="8074405" cy="1658787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970280" marR="5080" indent="202565">
              <a:lnSpc>
                <a:spcPts val="4180"/>
              </a:lnSpc>
              <a:spcBef>
                <a:spcPts val="335"/>
              </a:spcBef>
            </a:pPr>
            <a:r>
              <a:rPr lang="en-US" spc="-5" dirty="0"/>
              <a:t>IN-TERM </a:t>
            </a:r>
            <a:r>
              <a:rPr lang="en-US" spc="-5" dirty="0" smtClean="0"/>
              <a:t>PROFESSIONAL</a:t>
            </a:r>
            <a:r>
              <a:rPr lang="tr-TR" spc="-5" dirty="0" smtClean="0"/>
              <a:t> </a:t>
            </a:r>
            <a:r>
              <a:rPr lang="en-US" spc="-5" dirty="0" smtClean="0"/>
              <a:t>INTERNSHIP </a:t>
            </a:r>
            <a:r>
              <a:rPr lang="en-US" spc="-5" dirty="0"/>
              <a:t>STUDENT </a:t>
            </a:r>
            <a:r>
              <a:rPr lang="en-US" spc="-5" dirty="0" smtClean="0"/>
              <a:t>INTERNSHIP</a:t>
            </a:r>
            <a:r>
              <a:rPr lang="tr-TR" spc="-5" dirty="0" smtClean="0"/>
              <a:t> </a:t>
            </a:r>
            <a:r>
              <a:rPr lang="en-US" spc="-5" dirty="0" smtClean="0"/>
              <a:t>APPLICATION </a:t>
            </a:r>
            <a:r>
              <a:rPr lang="en-US" spc="-5" dirty="0"/>
              <a:t>GUIDE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08019" y="6958076"/>
            <a:ext cx="3110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BİLGİ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İŞLEM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DAİRE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BAŞKANLIĞI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1010285"/>
            <a:ext cx="10320655" cy="5330825"/>
            <a:chOff x="179704" y="1010285"/>
            <a:chExt cx="10320655" cy="5330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1010285"/>
              <a:ext cx="10320655" cy="53308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172456" y="2077212"/>
              <a:ext cx="4614545" cy="401320"/>
            </a:xfrm>
            <a:custGeom>
              <a:avLst/>
              <a:gdLst/>
              <a:ahLst/>
              <a:cxnLst/>
              <a:rect l="l" t="t" r="r" b="b"/>
              <a:pathLst>
                <a:path w="4614545" h="401319">
                  <a:moveTo>
                    <a:pt x="3607308" y="0"/>
                  </a:moveTo>
                  <a:lnTo>
                    <a:pt x="0" y="0"/>
                  </a:lnTo>
                  <a:lnTo>
                    <a:pt x="0" y="320039"/>
                  </a:lnTo>
                  <a:lnTo>
                    <a:pt x="3607308" y="320039"/>
                  </a:lnTo>
                  <a:lnTo>
                    <a:pt x="3607308" y="266700"/>
                  </a:lnTo>
                  <a:lnTo>
                    <a:pt x="4614545" y="401065"/>
                  </a:lnTo>
                  <a:lnTo>
                    <a:pt x="3607308" y="186689"/>
                  </a:lnTo>
                  <a:lnTo>
                    <a:pt x="36073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72456" y="2077212"/>
              <a:ext cx="4614545" cy="401320"/>
            </a:xfrm>
            <a:custGeom>
              <a:avLst/>
              <a:gdLst/>
              <a:ahLst/>
              <a:cxnLst/>
              <a:rect l="l" t="t" r="r" b="b"/>
              <a:pathLst>
                <a:path w="4614545" h="401319">
                  <a:moveTo>
                    <a:pt x="0" y="0"/>
                  </a:moveTo>
                  <a:lnTo>
                    <a:pt x="2104263" y="0"/>
                  </a:lnTo>
                  <a:lnTo>
                    <a:pt x="3006090" y="0"/>
                  </a:lnTo>
                  <a:lnTo>
                    <a:pt x="3607308" y="0"/>
                  </a:lnTo>
                  <a:lnTo>
                    <a:pt x="3607308" y="186689"/>
                  </a:lnTo>
                  <a:lnTo>
                    <a:pt x="4614545" y="401065"/>
                  </a:lnTo>
                  <a:lnTo>
                    <a:pt x="3607308" y="266700"/>
                  </a:lnTo>
                  <a:lnTo>
                    <a:pt x="3607308" y="320039"/>
                  </a:lnTo>
                  <a:lnTo>
                    <a:pt x="3006090" y="320039"/>
                  </a:lnTo>
                  <a:lnTo>
                    <a:pt x="2104263" y="320039"/>
                  </a:lnTo>
                  <a:lnTo>
                    <a:pt x="0" y="320039"/>
                  </a:lnTo>
                  <a:lnTo>
                    <a:pt x="0" y="266700"/>
                  </a:lnTo>
                  <a:lnTo>
                    <a:pt x="0" y="18668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17260" y="2100199"/>
            <a:ext cx="302984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You can print the relevant form in the window that opens.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08377" y="3018790"/>
            <a:ext cx="2054860" cy="868044"/>
            <a:chOff x="2008377" y="3018790"/>
            <a:chExt cx="2054860" cy="868044"/>
          </a:xfrm>
        </p:grpSpPr>
        <p:sp>
          <p:nvSpPr>
            <p:cNvPr id="8" name="object 8"/>
            <p:cNvSpPr/>
            <p:nvPr/>
          </p:nvSpPr>
          <p:spPr>
            <a:xfrm>
              <a:off x="2014727" y="3025140"/>
              <a:ext cx="2042160" cy="855344"/>
            </a:xfrm>
            <a:custGeom>
              <a:avLst/>
              <a:gdLst/>
              <a:ahLst/>
              <a:cxnLst/>
              <a:rect l="l" t="t" r="r" b="b"/>
              <a:pathLst>
                <a:path w="2042160" h="855345">
                  <a:moveTo>
                    <a:pt x="1245108" y="0"/>
                  </a:moveTo>
                  <a:lnTo>
                    <a:pt x="0" y="0"/>
                  </a:lnTo>
                  <a:lnTo>
                    <a:pt x="0" y="854963"/>
                  </a:lnTo>
                  <a:lnTo>
                    <a:pt x="1245108" y="854963"/>
                  </a:lnTo>
                  <a:lnTo>
                    <a:pt x="1245108" y="712470"/>
                  </a:lnTo>
                  <a:lnTo>
                    <a:pt x="2041652" y="842645"/>
                  </a:lnTo>
                  <a:lnTo>
                    <a:pt x="1245108" y="498728"/>
                  </a:lnTo>
                  <a:lnTo>
                    <a:pt x="1245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4727" y="3025140"/>
              <a:ext cx="2042160" cy="855344"/>
            </a:xfrm>
            <a:custGeom>
              <a:avLst/>
              <a:gdLst/>
              <a:ahLst/>
              <a:cxnLst/>
              <a:rect l="l" t="t" r="r" b="b"/>
              <a:pathLst>
                <a:path w="2042160" h="855345">
                  <a:moveTo>
                    <a:pt x="0" y="0"/>
                  </a:moveTo>
                  <a:lnTo>
                    <a:pt x="726313" y="0"/>
                  </a:lnTo>
                  <a:lnTo>
                    <a:pt x="1037590" y="0"/>
                  </a:lnTo>
                  <a:lnTo>
                    <a:pt x="1245108" y="0"/>
                  </a:lnTo>
                  <a:lnTo>
                    <a:pt x="1245108" y="498728"/>
                  </a:lnTo>
                  <a:lnTo>
                    <a:pt x="2041652" y="842645"/>
                  </a:lnTo>
                  <a:lnTo>
                    <a:pt x="1245108" y="712470"/>
                  </a:lnTo>
                  <a:lnTo>
                    <a:pt x="1245108" y="854963"/>
                  </a:lnTo>
                  <a:lnTo>
                    <a:pt x="1037590" y="854963"/>
                  </a:lnTo>
                  <a:lnTo>
                    <a:pt x="726313" y="854963"/>
                  </a:lnTo>
                  <a:lnTo>
                    <a:pt x="0" y="854963"/>
                  </a:lnTo>
                  <a:lnTo>
                    <a:pt x="0" y="712470"/>
                  </a:lnTo>
                  <a:lnTo>
                    <a:pt x="0" y="49872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66873" y="3110611"/>
            <a:ext cx="941069" cy="7046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3180" marR="5080" indent="-30480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Write the date you had the company sign the form</a:t>
            </a:r>
            <a:r>
              <a:rPr sz="1100" spc="-5" dirty="0" smtClean="0">
                <a:latin typeface="Trebuchet MS"/>
                <a:cs typeface="Trebuchet MS"/>
              </a:rPr>
              <a:t>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48942" y="4585461"/>
            <a:ext cx="2160270" cy="596900"/>
            <a:chOff x="1948942" y="4585461"/>
            <a:chExt cx="2160270" cy="596900"/>
          </a:xfrm>
        </p:grpSpPr>
        <p:sp>
          <p:nvSpPr>
            <p:cNvPr id="12" name="object 12"/>
            <p:cNvSpPr/>
            <p:nvPr/>
          </p:nvSpPr>
          <p:spPr>
            <a:xfrm>
              <a:off x="1955292" y="4591811"/>
              <a:ext cx="2147570" cy="584200"/>
            </a:xfrm>
            <a:custGeom>
              <a:avLst/>
              <a:gdLst/>
              <a:ahLst/>
              <a:cxnLst/>
              <a:rect l="l" t="t" r="r" b="b"/>
              <a:pathLst>
                <a:path w="2147570" h="584200">
                  <a:moveTo>
                    <a:pt x="1540763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1540763" y="583691"/>
                  </a:lnTo>
                  <a:lnTo>
                    <a:pt x="1540763" y="486409"/>
                  </a:lnTo>
                  <a:lnTo>
                    <a:pt x="2147443" y="514350"/>
                  </a:lnTo>
                  <a:lnTo>
                    <a:pt x="1540763" y="340487"/>
                  </a:lnTo>
                  <a:lnTo>
                    <a:pt x="15407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55292" y="4591811"/>
              <a:ext cx="2147570" cy="584200"/>
            </a:xfrm>
            <a:custGeom>
              <a:avLst/>
              <a:gdLst/>
              <a:ahLst/>
              <a:cxnLst/>
              <a:rect l="l" t="t" r="r" b="b"/>
              <a:pathLst>
                <a:path w="2147570" h="584200">
                  <a:moveTo>
                    <a:pt x="0" y="0"/>
                  </a:moveTo>
                  <a:lnTo>
                    <a:pt x="898778" y="0"/>
                  </a:lnTo>
                  <a:lnTo>
                    <a:pt x="1283970" y="0"/>
                  </a:lnTo>
                  <a:lnTo>
                    <a:pt x="1540763" y="0"/>
                  </a:lnTo>
                  <a:lnTo>
                    <a:pt x="1540763" y="340487"/>
                  </a:lnTo>
                  <a:lnTo>
                    <a:pt x="2147443" y="514350"/>
                  </a:lnTo>
                  <a:lnTo>
                    <a:pt x="1540763" y="486409"/>
                  </a:lnTo>
                  <a:lnTo>
                    <a:pt x="1540763" y="583691"/>
                  </a:lnTo>
                  <a:lnTo>
                    <a:pt x="1283970" y="583691"/>
                  </a:lnTo>
                  <a:lnTo>
                    <a:pt x="898778" y="583691"/>
                  </a:lnTo>
                  <a:lnTo>
                    <a:pt x="0" y="583691"/>
                  </a:lnTo>
                  <a:lnTo>
                    <a:pt x="0" y="486409"/>
                  </a:lnTo>
                  <a:lnTo>
                    <a:pt x="0" y="34048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40382" y="4615053"/>
            <a:ext cx="1553718" cy="53899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03200" marR="5080" indent="-190500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Please write down the current date and your own signature.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013700" y="3297935"/>
            <a:ext cx="2084705" cy="927100"/>
            <a:chOff x="8013700" y="3297935"/>
            <a:chExt cx="2084705" cy="927100"/>
          </a:xfrm>
        </p:grpSpPr>
        <p:sp>
          <p:nvSpPr>
            <p:cNvPr id="16" name="object 16"/>
            <p:cNvSpPr/>
            <p:nvPr/>
          </p:nvSpPr>
          <p:spPr>
            <a:xfrm>
              <a:off x="8019795" y="3304031"/>
              <a:ext cx="2072639" cy="914400"/>
            </a:xfrm>
            <a:custGeom>
              <a:avLst/>
              <a:gdLst/>
              <a:ahLst/>
              <a:cxnLst/>
              <a:rect l="l" t="t" r="r" b="b"/>
              <a:pathLst>
                <a:path w="2072640" h="914400">
                  <a:moveTo>
                    <a:pt x="2072131" y="0"/>
                  </a:moveTo>
                  <a:lnTo>
                    <a:pt x="497839" y="0"/>
                  </a:lnTo>
                  <a:lnTo>
                    <a:pt x="497839" y="152400"/>
                  </a:lnTo>
                  <a:lnTo>
                    <a:pt x="0" y="444119"/>
                  </a:lnTo>
                  <a:lnTo>
                    <a:pt x="497839" y="381000"/>
                  </a:lnTo>
                  <a:lnTo>
                    <a:pt x="497839" y="914400"/>
                  </a:lnTo>
                  <a:lnTo>
                    <a:pt x="2072131" y="914400"/>
                  </a:lnTo>
                  <a:lnTo>
                    <a:pt x="2072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19795" y="3304031"/>
              <a:ext cx="2072639" cy="914400"/>
            </a:xfrm>
            <a:custGeom>
              <a:avLst/>
              <a:gdLst/>
              <a:ahLst/>
              <a:cxnLst/>
              <a:rect l="l" t="t" r="r" b="b"/>
              <a:pathLst>
                <a:path w="2072640" h="914400">
                  <a:moveTo>
                    <a:pt x="497839" y="0"/>
                  </a:moveTo>
                  <a:lnTo>
                    <a:pt x="760222" y="0"/>
                  </a:lnTo>
                  <a:lnTo>
                    <a:pt x="1153795" y="0"/>
                  </a:lnTo>
                  <a:lnTo>
                    <a:pt x="2072131" y="0"/>
                  </a:lnTo>
                  <a:lnTo>
                    <a:pt x="2072131" y="152400"/>
                  </a:lnTo>
                  <a:lnTo>
                    <a:pt x="2072131" y="381000"/>
                  </a:lnTo>
                  <a:lnTo>
                    <a:pt x="2072131" y="914400"/>
                  </a:lnTo>
                  <a:lnTo>
                    <a:pt x="1153795" y="914400"/>
                  </a:lnTo>
                  <a:lnTo>
                    <a:pt x="760222" y="914400"/>
                  </a:lnTo>
                  <a:lnTo>
                    <a:pt x="497839" y="914400"/>
                  </a:lnTo>
                  <a:lnTo>
                    <a:pt x="497839" y="381000"/>
                  </a:lnTo>
                  <a:lnTo>
                    <a:pt x="0" y="444119"/>
                  </a:lnTo>
                  <a:lnTo>
                    <a:pt x="497839" y="152400"/>
                  </a:lnTo>
                  <a:lnTo>
                    <a:pt x="497839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33281" y="3331590"/>
            <a:ext cx="1144905" cy="7046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The relevant field must be signed and stamped by the company.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010412"/>
            <a:ext cx="10330180" cy="4910455"/>
            <a:chOff x="179831" y="1010412"/>
            <a:chExt cx="10330180" cy="4910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010412"/>
              <a:ext cx="10329672" cy="49103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48197" y="2939796"/>
              <a:ext cx="2708275" cy="280670"/>
            </a:xfrm>
            <a:custGeom>
              <a:avLst/>
              <a:gdLst/>
              <a:ahLst/>
              <a:cxnLst/>
              <a:rect l="l" t="t" r="r" b="b"/>
              <a:pathLst>
                <a:path w="2708275" h="280669">
                  <a:moveTo>
                    <a:pt x="2707767" y="0"/>
                  </a:moveTo>
                  <a:lnTo>
                    <a:pt x="869823" y="0"/>
                  </a:lnTo>
                  <a:lnTo>
                    <a:pt x="869823" y="46735"/>
                  </a:lnTo>
                  <a:lnTo>
                    <a:pt x="0" y="122554"/>
                  </a:lnTo>
                  <a:lnTo>
                    <a:pt x="869823" y="116839"/>
                  </a:lnTo>
                  <a:lnTo>
                    <a:pt x="869823" y="280415"/>
                  </a:lnTo>
                  <a:lnTo>
                    <a:pt x="2707767" y="280415"/>
                  </a:lnTo>
                  <a:lnTo>
                    <a:pt x="2707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48197" y="2939796"/>
              <a:ext cx="2708275" cy="280670"/>
            </a:xfrm>
            <a:custGeom>
              <a:avLst/>
              <a:gdLst/>
              <a:ahLst/>
              <a:cxnLst/>
              <a:rect l="l" t="t" r="r" b="b"/>
              <a:pathLst>
                <a:path w="2708275" h="280669">
                  <a:moveTo>
                    <a:pt x="869823" y="0"/>
                  </a:moveTo>
                  <a:lnTo>
                    <a:pt x="1176147" y="0"/>
                  </a:lnTo>
                  <a:lnTo>
                    <a:pt x="1635632" y="0"/>
                  </a:lnTo>
                  <a:lnTo>
                    <a:pt x="2707767" y="0"/>
                  </a:lnTo>
                  <a:lnTo>
                    <a:pt x="2707767" y="46735"/>
                  </a:lnTo>
                  <a:lnTo>
                    <a:pt x="2707767" y="116839"/>
                  </a:lnTo>
                  <a:lnTo>
                    <a:pt x="2707767" y="280415"/>
                  </a:lnTo>
                  <a:lnTo>
                    <a:pt x="1635632" y="280415"/>
                  </a:lnTo>
                  <a:lnTo>
                    <a:pt x="1176147" y="280415"/>
                  </a:lnTo>
                  <a:lnTo>
                    <a:pt x="869823" y="280415"/>
                  </a:lnTo>
                  <a:lnTo>
                    <a:pt x="869823" y="116839"/>
                  </a:lnTo>
                  <a:lnTo>
                    <a:pt x="0" y="122554"/>
                  </a:lnTo>
                  <a:lnTo>
                    <a:pt x="869823" y="46735"/>
                  </a:lnTo>
                  <a:lnTo>
                    <a:pt x="869823" y="0"/>
                  </a:lnTo>
                  <a:close/>
                </a:path>
              </a:pathLst>
            </a:custGeom>
            <a:ln w="12191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22616" y="2962783"/>
            <a:ext cx="163385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1100" dirty="0" smtClean="0">
                <a:latin typeface="Trebuchet MS"/>
                <a:cs typeface="Trebuchet MS"/>
              </a:rPr>
              <a:t>Select </a:t>
            </a:r>
            <a:r>
              <a:rPr lang="tr-TR" sz="1100" dirty="0" err="1" smtClean="0">
                <a:latin typeface="Trebuchet MS"/>
                <a:cs typeface="Trebuchet MS"/>
              </a:rPr>
              <a:t>Signed</a:t>
            </a:r>
            <a:r>
              <a:rPr lang="tr-TR" sz="1100" dirty="0" smtClean="0">
                <a:latin typeface="Trebuchet MS"/>
                <a:cs typeface="Trebuchet MS"/>
              </a:rPr>
              <a:t> - </a:t>
            </a:r>
            <a:r>
              <a:rPr lang="tr-TR" sz="1100" dirty="0" err="1" smtClean="0">
                <a:latin typeface="Trebuchet MS"/>
                <a:cs typeface="Trebuchet MS"/>
              </a:rPr>
              <a:t>Stamped</a:t>
            </a:r>
            <a:r>
              <a:rPr lang="tr-TR" sz="1100" dirty="0" smtClean="0">
                <a:latin typeface="Trebuchet MS"/>
                <a:cs typeface="Trebuchet MS"/>
              </a:rPr>
              <a:t>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79258" y="3420364"/>
            <a:ext cx="2895600" cy="730250"/>
            <a:chOff x="7279258" y="3420364"/>
            <a:chExt cx="2895600" cy="730250"/>
          </a:xfrm>
        </p:grpSpPr>
        <p:sp>
          <p:nvSpPr>
            <p:cNvPr id="8" name="object 8"/>
            <p:cNvSpPr/>
            <p:nvPr/>
          </p:nvSpPr>
          <p:spPr>
            <a:xfrm>
              <a:off x="7285608" y="3426714"/>
              <a:ext cx="2882900" cy="717550"/>
            </a:xfrm>
            <a:custGeom>
              <a:avLst/>
              <a:gdLst/>
              <a:ahLst/>
              <a:cxnLst/>
              <a:rect l="l" t="t" r="r" b="b"/>
              <a:pathLst>
                <a:path w="2882900" h="717550">
                  <a:moveTo>
                    <a:pt x="0" y="0"/>
                  </a:moveTo>
                  <a:lnTo>
                    <a:pt x="910463" y="329438"/>
                  </a:lnTo>
                  <a:lnTo>
                    <a:pt x="910463" y="717041"/>
                  </a:lnTo>
                  <a:lnTo>
                    <a:pt x="2882519" y="717041"/>
                  </a:lnTo>
                  <a:lnTo>
                    <a:pt x="2882519" y="52577"/>
                  </a:lnTo>
                  <a:lnTo>
                    <a:pt x="910463" y="52577"/>
                  </a:lnTo>
                  <a:lnTo>
                    <a:pt x="910463" y="163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5608" y="3426714"/>
              <a:ext cx="2882900" cy="717550"/>
            </a:xfrm>
            <a:custGeom>
              <a:avLst/>
              <a:gdLst/>
              <a:ahLst/>
              <a:cxnLst/>
              <a:rect l="l" t="t" r="r" b="b"/>
              <a:pathLst>
                <a:path w="2882900" h="717550">
                  <a:moveTo>
                    <a:pt x="910463" y="52577"/>
                  </a:moveTo>
                  <a:lnTo>
                    <a:pt x="1239139" y="52577"/>
                  </a:lnTo>
                  <a:lnTo>
                    <a:pt x="1732152" y="52577"/>
                  </a:lnTo>
                  <a:lnTo>
                    <a:pt x="2882519" y="52577"/>
                  </a:lnTo>
                  <a:lnTo>
                    <a:pt x="2882519" y="163322"/>
                  </a:lnTo>
                  <a:lnTo>
                    <a:pt x="2882519" y="329438"/>
                  </a:lnTo>
                  <a:lnTo>
                    <a:pt x="2882519" y="717041"/>
                  </a:lnTo>
                  <a:lnTo>
                    <a:pt x="1732152" y="717041"/>
                  </a:lnTo>
                  <a:lnTo>
                    <a:pt x="1239139" y="717041"/>
                  </a:lnTo>
                  <a:lnTo>
                    <a:pt x="910463" y="717041"/>
                  </a:lnTo>
                  <a:lnTo>
                    <a:pt x="910463" y="329438"/>
                  </a:lnTo>
                  <a:lnTo>
                    <a:pt x="0" y="0"/>
                  </a:lnTo>
                  <a:lnTo>
                    <a:pt x="910463" y="163322"/>
                  </a:lnTo>
                  <a:lnTo>
                    <a:pt x="910463" y="52577"/>
                  </a:lnTo>
                  <a:close/>
                </a:path>
              </a:pathLst>
            </a:custGeom>
            <a:ln w="12191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301990" y="3502278"/>
            <a:ext cx="1866518" cy="53835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ctr">
              <a:lnSpc>
                <a:spcPct val="104600"/>
              </a:lnSpc>
              <a:spcBef>
                <a:spcPts val="40"/>
              </a:spcBef>
            </a:pPr>
            <a:r>
              <a:rPr lang="en-US" sz="1100" dirty="0" smtClean="0">
                <a:latin typeface="Trebuchet MS"/>
                <a:cs typeface="Trebuchet MS"/>
              </a:rPr>
              <a:t>Please upload the signed and stamped form after converting it to *.pdf format.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22704" y="3899916"/>
            <a:ext cx="2395220" cy="852805"/>
            <a:chOff x="1822704" y="3899916"/>
            <a:chExt cx="2395220" cy="852805"/>
          </a:xfrm>
        </p:grpSpPr>
        <p:sp>
          <p:nvSpPr>
            <p:cNvPr id="12" name="object 12"/>
            <p:cNvSpPr/>
            <p:nvPr/>
          </p:nvSpPr>
          <p:spPr>
            <a:xfrm>
              <a:off x="1828800" y="3906012"/>
              <a:ext cx="2383155" cy="840740"/>
            </a:xfrm>
            <a:custGeom>
              <a:avLst/>
              <a:gdLst/>
              <a:ahLst/>
              <a:cxnLst/>
              <a:rect l="l" t="t" r="r" b="b"/>
              <a:pathLst>
                <a:path w="2383154" h="840739">
                  <a:moveTo>
                    <a:pt x="1972055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1150366" y="591312"/>
                  </a:lnTo>
                  <a:lnTo>
                    <a:pt x="2382647" y="840485"/>
                  </a:lnTo>
                  <a:lnTo>
                    <a:pt x="1643379" y="591312"/>
                  </a:lnTo>
                  <a:lnTo>
                    <a:pt x="1972055" y="591312"/>
                  </a:lnTo>
                  <a:lnTo>
                    <a:pt x="1972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800" y="3906012"/>
              <a:ext cx="2383155" cy="840740"/>
            </a:xfrm>
            <a:custGeom>
              <a:avLst/>
              <a:gdLst/>
              <a:ahLst/>
              <a:cxnLst/>
              <a:rect l="l" t="t" r="r" b="b"/>
              <a:pathLst>
                <a:path w="2383154" h="840739">
                  <a:moveTo>
                    <a:pt x="0" y="0"/>
                  </a:moveTo>
                  <a:lnTo>
                    <a:pt x="1150366" y="0"/>
                  </a:lnTo>
                  <a:lnTo>
                    <a:pt x="1643379" y="0"/>
                  </a:lnTo>
                  <a:lnTo>
                    <a:pt x="1972055" y="0"/>
                  </a:lnTo>
                  <a:lnTo>
                    <a:pt x="1972055" y="344931"/>
                  </a:lnTo>
                  <a:lnTo>
                    <a:pt x="1972055" y="492759"/>
                  </a:lnTo>
                  <a:lnTo>
                    <a:pt x="1972055" y="591312"/>
                  </a:lnTo>
                  <a:lnTo>
                    <a:pt x="1643379" y="591312"/>
                  </a:lnTo>
                  <a:lnTo>
                    <a:pt x="2382647" y="840485"/>
                  </a:lnTo>
                  <a:lnTo>
                    <a:pt x="1150366" y="591312"/>
                  </a:lnTo>
                  <a:lnTo>
                    <a:pt x="0" y="591312"/>
                  </a:lnTo>
                  <a:lnTo>
                    <a:pt x="0" y="492759"/>
                  </a:lnTo>
                  <a:lnTo>
                    <a:pt x="0" y="34493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29714" y="3929252"/>
            <a:ext cx="1571625" cy="5429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After entering a description, click on the "Submit" button.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457200"/>
            <a:ext cx="10320655" cy="5387340"/>
            <a:chOff x="179704" y="457200"/>
            <a:chExt cx="10320655" cy="5387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457200"/>
              <a:ext cx="10320655" cy="53873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0456" y="4077208"/>
              <a:ext cx="4578350" cy="1496060"/>
            </a:xfrm>
            <a:custGeom>
              <a:avLst/>
              <a:gdLst/>
              <a:ahLst/>
              <a:cxnLst/>
              <a:rect l="l" t="t" r="r" b="b"/>
              <a:pathLst>
                <a:path w="4578350" h="1496060">
                  <a:moveTo>
                    <a:pt x="4578350" y="0"/>
                  </a:moveTo>
                  <a:lnTo>
                    <a:pt x="1808226" y="667003"/>
                  </a:lnTo>
                  <a:lnTo>
                    <a:pt x="0" y="667003"/>
                  </a:lnTo>
                  <a:lnTo>
                    <a:pt x="0" y="1496059"/>
                  </a:lnTo>
                  <a:lnTo>
                    <a:pt x="3099816" y="1496059"/>
                  </a:lnTo>
                  <a:lnTo>
                    <a:pt x="3099816" y="667003"/>
                  </a:lnTo>
                  <a:lnTo>
                    <a:pt x="2583180" y="667003"/>
                  </a:lnTo>
                  <a:lnTo>
                    <a:pt x="4578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456" y="4077208"/>
              <a:ext cx="4578350" cy="1496060"/>
            </a:xfrm>
            <a:custGeom>
              <a:avLst/>
              <a:gdLst/>
              <a:ahLst/>
              <a:cxnLst/>
              <a:rect l="l" t="t" r="r" b="b"/>
              <a:pathLst>
                <a:path w="4578350" h="1496060">
                  <a:moveTo>
                    <a:pt x="0" y="667003"/>
                  </a:moveTo>
                  <a:lnTo>
                    <a:pt x="1808226" y="667003"/>
                  </a:lnTo>
                  <a:lnTo>
                    <a:pt x="4578350" y="0"/>
                  </a:lnTo>
                  <a:lnTo>
                    <a:pt x="2583180" y="667003"/>
                  </a:lnTo>
                  <a:lnTo>
                    <a:pt x="3099816" y="667003"/>
                  </a:lnTo>
                  <a:lnTo>
                    <a:pt x="3099816" y="805179"/>
                  </a:lnTo>
                  <a:lnTo>
                    <a:pt x="3099816" y="1012443"/>
                  </a:lnTo>
                  <a:lnTo>
                    <a:pt x="3099816" y="1496059"/>
                  </a:lnTo>
                  <a:lnTo>
                    <a:pt x="2583180" y="1496059"/>
                  </a:lnTo>
                  <a:lnTo>
                    <a:pt x="1808226" y="1496059"/>
                  </a:lnTo>
                  <a:lnTo>
                    <a:pt x="0" y="1496059"/>
                  </a:lnTo>
                  <a:lnTo>
                    <a:pt x="0" y="1012443"/>
                  </a:lnTo>
                  <a:lnTo>
                    <a:pt x="0" y="805179"/>
                  </a:lnTo>
                  <a:lnTo>
                    <a:pt x="0" y="667003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8819" y="4882362"/>
            <a:ext cx="2860675" cy="57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3905" marR="5080" indent="-751840" algn="ctr">
              <a:lnSpc>
                <a:spcPct val="112700"/>
              </a:lnSpc>
              <a:spcBef>
                <a:spcPts val="100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After each process is completed, It will be added to the "Application Process Detail" table.</a:t>
            </a:r>
            <a:endParaRPr lang="en-US" sz="11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58740" y="1723644"/>
            <a:ext cx="2813685" cy="1546225"/>
            <a:chOff x="5158740" y="1723644"/>
            <a:chExt cx="2813685" cy="1546225"/>
          </a:xfrm>
        </p:grpSpPr>
        <p:sp>
          <p:nvSpPr>
            <p:cNvPr id="8" name="object 8"/>
            <p:cNvSpPr/>
            <p:nvPr/>
          </p:nvSpPr>
          <p:spPr>
            <a:xfrm>
              <a:off x="5164836" y="1729740"/>
              <a:ext cx="2801620" cy="1534160"/>
            </a:xfrm>
            <a:custGeom>
              <a:avLst/>
              <a:gdLst/>
              <a:ahLst/>
              <a:cxnLst/>
              <a:rect l="l" t="t" r="r" b="b"/>
              <a:pathLst>
                <a:path w="2801620" h="1534160">
                  <a:moveTo>
                    <a:pt x="2226564" y="0"/>
                  </a:moveTo>
                  <a:lnTo>
                    <a:pt x="0" y="0"/>
                  </a:lnTo>
                  <a:lnTo>
                    <a:pt x="0" y="829056"/>
                  </a:lnTo>
                  <a:lnTo>
                    <a:pt x="1298828" y="829056"/>
                  </a:lnTo>
                  <a:lnTo>
                    <a:pt x="2801112" y="1533652"/>
                  </a:lnTo>
                  <a:lnTo>
                    <a:pt x="1855469" y="829056"/>
                  </a:lnTo>
                  <a:lnTo>
                    <a:pt x="2226564" y="829056"/>
                  </a:lnTo>
                  <a:lnTo>
                    <a:pt x="2226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64836" y="1729740"/>
              <a:ext cx="2801620" cy="1534160"/>
            </a:xfrm>
            <a:custGeom>
              <a:avLst/>
              <a:gdLst/>
              <a:ahLst/>
              <a:cxnLst/>
              <a:rect l="l" t="t" r="r" b="b"/>
              <a:pathLst>
                <a:path w="2801620" h="1534160">
                  <a:moveTo>
                    <a:pt x="0" y="0"/>
                  </a:moveTo>
                  <a:lnTo>
                    <a:pt x="1298828" y="0"/>
                  </a:lnTo>
                  <a:lnTo>
                    <a:pt x="1855469" y="0"/>
                  </a:lnTo>
                  <a:lnTo>
                    <a:pt x="2226564" y="0"/>
                  </a:lnTo>
                  <a:lnTo>
                    <a:pt x="2226564" y="483615"/>
                  </a:lnTo>
                  <a:lnTo>
                    <a:pt x="2226564" y="690879"/>
                  </a:lnTo>
                  <a:lnTo>
                    <a:pt x="2226564" y="829056"/>
                  </a:lnTo>
                  <a:lnTo>
                    <a:pt x="1855469" y="829056"/>
                  </a:lnTo>
                  <a:lnTo>
                    <a:pt x="2801112" y="1533652"/>
                  </a:lnTo>
                  <a:lnTo>
                    <a:pt x="1298828" y="829056"/>
                  </a:lnTo>
                  <a:lnTo>
                    <a:pt x="0" y="829056"/>
                  </a:lnTo>
                  <a:lnTo>
                    <a:pt x="0" y="690879"/>
                  </a:lnTo>
                  <a:lnTo>
                    <a:pt x="0" y="4836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5716" y="1801114"/>
            <a:ext cx="1845310" cy="7046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The latest status of your application is displayed in the "Application Status" field.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467773"/>
            <a:ext cx="10331450" cy="5377180"/>
            <a:chOff x="179704" y="467773"/>
            <a:chExt cx="10331450" cy="5377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467773"/>
              <a:ext cx="10331450" cy="537676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95800" y="1985772"/>
              <a:ext cx="5599430" cy="789305"/>
            </a:xfrm>
            <a:custGeom>
              <a:avLst/>
              <a:gdLst/>
              <a:ahLst/>
              <a:cxnLst/>
              <a:rect l="l" t="t" r="r" b="b"/>
              <a:pathLst>
                <a:path w="5599430" h="789305">
                  <a:moveTo>
                    <a:pt x="4030979" y="0"/>
                  </a:moveTo>
                  <a:lnTo>
                    <a:pt x="0" y="0"/>
                  </a:lnTo>
                  <a:lnTo>
                    <a:pt x="0" y="451103"/>
                  </a:lnTo>
                  <a:lnTo>
                    <a:pt x="2351404" y="451103"/>
                  </a:lnTo>
                  <a:lnTo>
                    <a:pt x="5599303" y="788924"/>
                  </a:lnTo>
                  <a:lnTo>
                    <a:pt x="3359150" y="451103"/>
                  </a:lnTo>
                  <a:lnTo>
                    <a:pt x="4030979" y="451103"/>
                  </a:lnTo>
                  <a:lnTo>
                    <a:pt x="4030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800" y="1985772"/>
              <a:ext cx="5599430" cy="789305"/>
            </a:xfrm>
            <a:custGeom>
              <a:avLst/>
              <a:gdLst/>
              <a:ahLst/>
              <a:cxnLst/>
              <a:rect l="l" t="t" r="r" b="b"/>
              <a:pathLst>
                <a:path w="5599430" h="789305">
                  <a:moveTo>
                    <a:pt x="0" y="0"/>
                  </a:moveTo>
                  <a:lnTo>
                    <a:pt x="2351404" y="0"/>
                  </a:lnTo>
                  <a:lnTo>
                    <a:pt x="3359150" y="0"/>
                  </a:lnTo>
                  <a:lnTo>
                    <a:pt x="4030979" y="0"/>
                  </a:lnTo>
                  <a:lnTo>
                    <a:pt x="4030979" y="263143"/>
                  </a:lnTo>
                  <a:lnTo>
                    <a:pt x="4030979" y="375919"/>
                  </a:lnTo>
                  <a:lnTo>
                    <a:pt x="4030979" y="451103"/>
                  </a:lnTo>
                  <a:lnTo>
                    <a:pt x="3359150" y="451103"/>
                  </a:lnTo>
                  <a:lnTo>
                    <a:pt x="5599303" y="788924"/>
                  </a:lnTo>
                  <a:lnTo>
                    <a:pt x="2351404" y="451103"/>
                  </a:lnTo>
                  <a:lnTo>
                    <a:pt x="0" y="451103"/>
                  </a:lnTo>
                  <a:lnTo>
                    <a:pt x="0" y="375919"/>
                  </a:lnTo>
                  <a:lnTo>
                    <a:pt x="0" y="26314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50434" y="2008377"/>
            <a:ext cx="3796666" cy="360612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449705" marR="5080" indent="-1437640">
              <a:lnSpc>
                <a:spcPct val="104800"/>
              </a:lnSpc>
              <a:spcBef>
                <a:spcPts val="40"/>
              </a:spcBef>
            </a:pPr>
            <a:r>
              <a:rPr lang="en-US" sz="1100" dirty="0" smtClean="0">
                <a:latin typeface="Trebuchet MS"/>
                <a:cs typeface="Trebuchet MS"/>
              </a:rPr>
              <a:t>After the processes are completed, click on the "Download Internship Book" button.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428625"/>
            <a:ext cx="10317480" cy="5865495"/>
            <a:chOff x="179704" y="455930"/>
            <a:chExt cx="10317480" cy="5865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455930"/>
              <a:ext cx="10317480" cy="58654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52215" y="2083308"/>
              <a:ext cx="6587490" cy="662940"/>
            </a:xfrm>
            <a:custGeom>
              <a:avLst/>
              <a:gdLst/>
              <a:ahLst/>
              <a:cxnLst/>
              <a:rect l="l" t="t" r="r" b="b"/>
              <a:pathLst>
                <a:path w="6587490" h="662939">
                  <a:moveTo>
                    <a:pt x="5545836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3235071" y="278891"/>
                  </a:lnTo>
                  <a:lnTo>
                    <a:pt x="6587236" y="662431"/>
                  </a:lnTo>
                  <a:lnTo>
                    <a:pt x="4621530" y="278891"/>
                  </a:lnTo>
                  <a:lnTo>
                    <a:pt x="5545836" y="278891"/>
                  </a:lnTo>
                  <a:lnTo>
                    <a:pt x="5545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52215" y="2083308"/>
              <a:ext cx="6587490" cy="662940"/>
            </a:xfrm>
            <a:custGeom>
              <a:avLst/>
              <a:gdLst/>
              <a:ahLst/>
              <a:cxnLst/>
              <a:rect l="l" t="t" r="r" b="b"/>
              <a:pathLst>
                <a:path w="6587490" h="662939">
                  <a:moveTo>
                    <a:pt x="0" y="0"/>
                  </a:moveTo>
                  <a:lnTo>
                    <a:pt x="3235071" y="0"/>
                  </a:lnTo>
                  <a:lnTo>
                    <a:pt x="4621530" y="0"/>
                  </a:lnTo>
                  <a:lnTo>
                    <a:pt x="5545836" y="0"/>
                  </a:lnTo>
                  <a:lnTo>
                    <a:pt x="5545836" y="162686"/>
                  </a:lnTo>
                  <a:lnTo>
                    <a:pt x="5545836" y="232409"/>
                  </a:lnTo>
                  <a:lnTo>
                    <a:pt x="5545836" y="278891"/>
                  </a:lnTo>
                  <a:lnTo>
                    <a:pt x="4621530" y="278891"/>
                  </a:lnTo>
                  <a:lnTo>
                    <a:pt x="6587236" y="662431"/>
                  </a:lnTo>
                  <a:lnTo>
                    <a:pt x="3235071" y="278891"/>
                  </a:lnTo>
                  <a:lnTo>
                    <a:pt x="0" y="278891"/>
                  </a:lnTo>
                  <a:lnTo>
                    <a:pt x="0" y="232409"/>
                  </a:lnTo>
                  <a:lnTo>
                    <a:pt x="0" y="16268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52215" y="2106295"/>
            <a:ext cx="567588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Your application process is over, you can download the internship book again at any time.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9266" y="423163"/>
            <a:ext cx="1592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STAJ</a:t>
            </a:r>
            <a:r>
              <a:rPr sz="14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İPTAL</a:t>
            </a:r>
            <a:r>
              <a:rPr sz="1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SÜRECİ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1355" y="809625"/>
            <a:ext cx="10328275" cy="5419725"/>
            <a:chOff x="181355" y="793619"/>
            <a:chExt cx="10328275" cy="54197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793619"/>
              <a:ext cx="10328148" cy="54197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2850" y="4942332"/>
              <a:ext cx="3392804" cy="456565"/>
            </a:xfrm>
            <a:custGeom>
              <a:avLst/>
              <a:gdLst/>
              <a:ahLst/>
              <a:cxnLst/>
              <a:rect l="l" t="t" r="r" b="b"/>
              <a:pathLst>
                <a:path w="3392804" h="456564">
                  <a:moveTo>
                    <a:pt x="3392449" y="0"/>
                  </a:moveTo>
                  <a:lnTo>
                    <a:pt x="961669" y="0"/>
                  </a:lnTo>
                  <a:lnTo>
                    <a:pt x="961669" y="280415"/>
                  </a:lnTo>
                  <a:lnTo>
                    <a:pt x="1366799" y="280415"/>
                  </a:lnTo>
                  <a:lnTo>
                    <a:pt x="0" y="456056"/>
                  </a:lnTo>
                  <a:lnTo>
                    <a:pt x="1974494" y="280415"/>
                  </a:lnTo>
                  <a:lnTo>
                    <a:pt x="3392449" y="280415"/>
                  </a:lnTo>
                  <a:lnTo>
                    <a:pt x="3392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2850" y="4942332"/>
              <a:ext cx="3392804" cy="456565"/>
            </a:xfrm>
            <a:custGeom>
              <a:avLst/>
              <a:gdLst/>
              <a:ahLst/>
              <a:cxnLst/>
              <a:rect l="l" t="t" r="r" b="b"/>
              <a:pathLst>
                <a:path w="3392804" h="456564">
                  <a:moveTo>
                    <a:pt x="961669" y="0"/>
                  </a:moveTo>
                  <a:lnTo>
                    <a:pt x="1366799" y="0"/>
                  </a:lnTo>
                  <a:lnTo>
                    <a:pt x="1974494" y="0"/>
                  </a:lnTo>
                  <a:lnTo>
                    <a:pt x="3392449" y="0"/>
                  </a:lnTo>
                  <a:lnTo>
                    <a:pt x="3392449" y="163575"/>
                  </a:lnTo>
                  <a:lnTo>
                    <a:pt x="3392449" y="233679"/>
                  </a:lnTo>
                  <a:lnTo>
                    <a:pt x="3392449" y="280415"/>
                  </a:lnTo>
                  <a:lnTo>
                    <a:pt x="1974494" y="280415"/>
                  </a:lnTo>
                  <a:lnTo>
                    <a:pt x="0" y="456056"/>
                  </a:lnTo>
                  <a:lnTo>
                    <a:pt x="1366799" y="280415"/>
                  </a:lnTo>
                  <a:lnTo>
                    <a:pt x="961669" y="280415"/>
                  </a:lnTo>
                  <a:lnTo>
                    <a:pt x="961669" y="233679"/>
                  </a:lnTo>
                  <a:lnTo>
                    <a:pt x="961669" y="163575"/>
                  </a:lnTo>
                  <a:lnTo>
                    <a:pt x="961669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2" y="2622804"/>
              <a:ext cx="2997835" cy="506095"/>
            </a:xfrm>
            <a:custGeom>
              <a:avLst/>
              <a:gdLst/>
              <a:ahLst/>
              <a:cxnLst/>
              <a:rect l="l" t="t" r="r" b="b"/>
              <a:pathLst>
                <a:path w="2997834" h="506094">
                  <a:moveTo>
                    <a:pt x="2955290" y="0"/>
                  </a:moveTo>
                  <a:lnTo>
                    <a:pt x="1748663" y="227075"/>
                  </a:lnTo>
                  <a:lnTo>
                    <a:pt x="0" y="227075"/>
                  </a:lnTo>
                  <a:lnTo>
                    <a:pt x="0" y="505968"/>
                  </a:lnTo>
                  <a:lnTo>
                    <a:pt x="2997708" y="505968"/>
                  </a:lnTo>
                  <a:lnTo>
                    <a:pt x="2997708" y="227075"/>
                  </a:lnTo>
                  <a:lnTo>
                    <a:pt x="2498090" y="227075"/>
                  </a:lnTo>
                  <a:lnTo>
                    <a:pt x="2955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82612" y="2622804"/>
              <a:ext cx="2997835" cy="506095"/>
            </a:xfrm>
            <a:custGeom>
              <a:avLst/>
              <a:gdLst/>
              <a:ahLst/>
              <a:cxnLst/>
              <a:rect l="l" t="t" r="r" b="b"/>
              <a:pathLst>
                <a:path w="2997834" h="506094">
                  <a:moveTo>
                    <a:pt x="0" y="227075"/>
                  </a:moveTo>
                  <a:lnTo>
                    <a:pt x="1748663" y="227075"/>
                  </a:lnTo>
                  <a:lnTo>
                    <a:pt x="2955290" y="0"/>
                  </a:lnTo>
                  <a:lnTo>
                    <a:pt x="2498090" y="227075"/>
                  </a:lnTo>
                  <a:lnTo>
                    <a:pt x="2997708" y="227075"/>
                  </a:lnTo>
                  <a:lnTo>
                    <a:pt x="2997708" y="273558"/>
                  </a:lnTo>
                  <a:lnTo>
                    <a:pt x="2997708" y="343281"/>
                  </a:lnTo>
                  <a:lnTo>
                    <a:pt x="2997708" y="505968"/>
                  </a:lnTo>
                  <a:lnTo>
                    <a:pt x="2498090" y="505968"/>
                  </a:lnTo>
                  <a:lnTo>
                    <a:pt x="1748663" y="505968"/>
                  </a:lnTo>
                  <a:lnTo>
                    <a:pt x="0" y="505968"/>
                  </a:lnTo>
                  <a:lnTo>
                    <a:pt x="0" y="343281"/>
                  </a:lnTo>
                  <a:lnTo>
                    <a:pt x="0" y="273558"/>
                  </a:lnTo>
                  <a:lnTo>
                    <a:pt x="0" y="227075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7452" y="5146548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228600" y="0"/>
                  </a:moveTo>
                  <a:lnTo>
                    <a:pt x="182533" y="4489"/>
                  </a:lnTo>
                  <a:lnTo>
                    <a:pt x="139624" y="17365"/>
                  </a:lnTo>
                  <a:lnTo>
                    <a:pt x="100793" y="37739"/>
                  </a:lnTo>
                  <a:lnTo>
                    <a:pt x="66960" y="64722"/>
                  </a:lnTo>
                  <a:lnTo>
                    <a:pt x="39045" y="97426"/>
                  </a:lnTo>
                  <a:lnTo>
                    <a:pt x="17966" y="134963"/>
                  </a:lnTo>
                  <a:lnTo>
                    <a:pt x="4644" y="176443"/>
                  </a:lnTo>
                  <a:lnTo>
                    <a:pt x="0" y="220980"/>
                  </a:lnTo>
                  <a:lnTo>
                    <a:pt x="4644" y="265516"/>
                  </a:lnTo>
                  <a:lnTo>
                    <a:pt x="17966" y="306996"/>
                  </a:lnTo>
                  <a:lnTo>
                    <a:pt x="39045" y="344533"/>
                  </a:lnTo>
                  <a:lnTo>
                    <a:pt x="66960" y="377237"/>
                  </a:lnTo>
                  <a:lnTo>
                    <a:pt x="100793" y="404220"/>
                  </a:lnTo>
                  <a:lnTo>
                    <a:pt x="139624" y="424594"/>
                  </a:lnTo>
                  <a:lnTo>
                    <a:pt x="182533" y="437470"/>
                  </a:lnTo>
                  <a:lnTo>
                    <a:pt x="228600" y="441960"/>
                  </a:lnTo>
                  <a:lnTo>
                    <a:pt x="274666" y="437470"/>
                  </a:lnTo>
                  <a:lnTo>
                    <a:pt x="317575" y="424594"/>
                  </a:lnTo>
                  <a:lnTo>
                    <a:pt x="356406" y="404220"/>
                  </a:lnTo>
                  <a:lnTo>
                    <a:pt x="390239" y="377237"/>
                  </a:lnTo>
                  <a:lnTo>
                    <a:pt x="418154" y="344533"/>
                  </a:lnTo>
                  <a:lnTo>
                    <a:pt x="439233" y="306996"/>
                  </a:lnTo>
                  <a:lnTo>
                    <a:pt x="452555" y="265516"/>
                  </a:lnTo>
                  <a:lnTo>
                    <a:pt x="457200" y="220980"/>
                  </a:lnTo>
                  <a:lnTo>
                    <a:pt x="452555" y="176443"/>
                  </a:lnTo>
                  <a:lnTo>
                    <a:pt x="439233" y="134963"/>
                  </a:lnTo>
                  <a:lnTo>
                    <a:pt x="418154" y="97426"/>
                  </a:lnTo>
                  <a:lnTo>
                    <a:pt x="390239" y="64722"/>
                  </a:lnTo>
                  <a:lnTo>
                    <a:pt x="356406" y="37739"/>
                  </a:lnTo>
                  <a:lnTo>
                    <a:pt x="317575" y="17365"/>
                  </a:lnTo>
                  <a:lnTo>
                    <a:pt x="274666" y="448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97452" y="5146548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0" y="220980"/>
                  </a:moveTo>
                  <a:lnTo>
                    <a:pt x="4644" y="176443"/>
                  </a:lnTo>
                  <a:lnTo>
                    <a:pt x="17966" y="134963"/>
                  </a:lnTo>
                  <a:lnTo>
                    <a:pt x="39045" y="97426"/>
                  </a:lnTo>
                  <a:lnTo>
                    <a:pt x="66960" y="64722"/>
                  </a:lnTo>
                  <a:lnTo>
                    <a:pt x="100793" y="37739"/>
                  </a:lnTo>
                  <a:lnTo>
                    <a:pt x="139624" y="17365"/>
                  </a:lnTo>
                  <a:lnTo>
                    <a:pt x="182533" y="4489"/>
                  </a:lnTo>
                  <a:lnTo>
                    <a:pt x="228600" y="0"/>
                  </a:lnTo>
                  <a:lnTo>
                    <a:pt x="274666" y="4489"/>
                  </a:lnTo>
                  <a:lnTo>
                    <a:pt x="317575" y="17365"/>
                  </a:lnTo>
                  <a:lnTo>
                    <a:pt x="356406" y="37739"/>
                  </a:lnTo>
                  <a:lnTo>
                    <a:pt x="390239" y="64722"/>
                  </a:lnTo>
                  <a:lnTo>
                    <a:pt x="418154" y="97426"/>
                  </a:lnTo>
                  <a:lnTo>
                    <a:pt x="439233" y="134963"/>
                  </a:lnTo>
                  <a:lnTo>
                    <a:pt x="452555" y="176443"/>
                  </a:lnTo>
                  <a:lnTo>
                    <a:pt x="457200" y="220980"/>
                  </a:lnTo>
                  <a:lnTo>
                    <a:pt x="452555" y="265516"/>
                  </a:lnTo>
                  <a:lnTo>
                    <a:pt x="439233" y="306996"/>
                  </a:lnTo>
                  <a:lnTo>
                    <a:pt x="418154" y="344533"/>
                  </a:lnTo>
                  <a:lnTo>
                    <a:pt x="390239" y="377237"/>
                  </a:lnTo>
                  <a:lnTo>
                    <a:pt x="356406" y="404220"/>
                  </a:lnTo>
                  <a:lnTo>
                    <a:pt x="317575" y="424594"/>
                  </a:lnTo>
                  <a:lnTo>
                    <a:pt x="274666" y="437470"/>
                  </a:lnTo>
                  <a:lnTo>
                    <a:pt x="228600" y="441960"/>
                  </a:lnTo>
                  <a:lnTo>
                    <a:pt x="182533" y="437470"/>
                  </a:lnTo>
                  <a:lnTo>
                    <a:pt x="139624" y="424594"/>
                  </a:lnTo>
                  <a:lnTo>
                    <a:pt x="100793" y="404220"/>
                  </a:lnTo>
                  <a:lnTo>
                    <a:pt x="66960" y="377237"/>
                  </a:lnTo>
                  <a:lnTo>
                    <a:pt x="39045" y="344533"/>
                  </a:lnTo>
                  <a:lnTo>
                    <a:pt x="17966" y="306996"/>
                  </a:lnTo>
                  <a:lnTo>
                    <a:pt x="4644" y="265516"/>
                  </a:lnTo>
                  <a:lnTo>
                    <a:pt x="0" y="220980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17700" y="4845525"/>
            <a:ext cx="2929407" cy="32508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en-US" sz="1000" spc="-5" dirty="0" smtClean="0">
                <a:latin typeface="Trebuchet MS"/>
                <a:cs typeface="Trebuchet MS"/>
              </a:rPr>
              <a:t>Click on the Internship Cancellation Form.</a:t>
            </a:r>
            <a:r>
              <a:rPr sz="16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841738" y="3066034"/>
            <a:ext cx="469900" cy="462280"/>
            <a:chOff x="9841738" y="3066034"/>
            <a:chExt cx="469900" cy="462280"/>
          </a:xfrm>
        </p:grpSpPr>
        <p:sp>
          <p:nvSpPr>
            <p:cNvPr id="13" name="object 13"/>
            <p:cNvSpPr/>
            <p:nvPr/>
          </p:nvSpPr>
          <p:spPr>
            <a:xfrm>
              <a:off x="9848088" y="3072384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228600" y="0"/>
                  </a:moveTo>
                  <a:lnTo>
                    <a:pt x="182533" y="4564"/>
                  </a:lnTo>
                  <a:lnTo>
                    <a:pt x="139624" y="17656"/>
                  </a:lnTo>
                  <a:lnTo>
                    <a:pt x="100793" y="38375"/>
                  </a:lnTo>
                  <a:lnTo>
                    <a:pt x="66960" y="65817"/>
                  </a:lnTo>
                  <a:lnTo>
                    <a:pt x="39045" y="99082"/>
                  </a:lnTo>
                  <a:lnTo>
                    <a:pt x="17966" y="137267"/>
                  </a:lnTo>
                  <a:lnTo>
                    <a:pt x="4644" y="179470"/>
                  </a:lnTo>
                  <a:lnTo>
                    <a:pt x="0" y="224789"/>
                  </a:lnTo>
                  <a:lnTo>
                    <a:pt x="4644" y="270109"/>
                  </a:lnTo>
                  <a:lnTo>
                    <a:pt x="17966" y="312312"/>
                  </a:lnTo>
                  <a:lnTo>
                    <a:pt x="39045" y="350497"/>
                  </a:lnTo>
                  <a:lnTo>
                    <a:pt x="66960" y="383762"/>
                  </a:lnTo>
                  <a:lnTo>
                    <a:pt x="100793" y="411204"/>
                  </a:lnTo>
                  <a:lnTo>
                    <a:pt x="139624" y="431923"/>
                  </a:lnTo>
                  <a:lnTo>
                    <a:pt x="182533" y="445015"/>
                  </a:lnTo>
                  <a:lnTo>
                    <a:pt x="228600" y="449579"/>
                  </a:lnTo>
                  <a:lnTo>
                    <a:pt x="274666" y="445015"/>
                  </a:lnTo>
                  <a:lnTo>
                    <a:pt x="317575" y="431923"/>
                  </a:lnTo>
                  <a:lnTo>
                    <a:pt x="356406" y="411204"/>
                  </a:lnTo>
                  <a:lnTo>
                    <a:pt x="390239" y="383762"/>
                  </a:lnTo>
                  <a:lnTo>
                    <a:pt x="418154" y="350497"/>
                  </a:lnTo>
                  <a:lnTo>
                    <a:pt x="439233" y="312312"/>
                  </a:lnTo>
                  <a:lnTo>
                    <a:pt x="452555" y="270109"/>
                  </a:lnTo>
                  <a:lnTo>
                    <a:pt x="457200" y="224789"/>
                  </a:lnTo>
                  <a:lnTo>
                    <a:pt x="452555" y="179470"/>
                  </a:lnTo>
                  <a:lnTo>
                    <a:pt x="439233" y="137267"/>
                  </a:lnTo>
                  <a:lnTo>
                    <a:pt x="418154" y="99082"/>
                  </a:lnTo>
                  <a:lnTo>
                    <a:pt x="390239" y="65817"/>
                  </a:lnTo>
                  <a:lnTo>
                    <a:pt x="356406" y="38375"/>
                  </a:lnTo>
                  <a:lnTo>
                    <a:pt x="317575" y="17656"/>
                  </a:lnTo>
                  <a:lnTo>
                    <a:pt x="274666" y="456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48088" y="3072384"/>
              <a:ext cx="457200" cy="449580"/>
            </a:xfrm>
            <a:custGeom>
              <a:avLst/>
              <a:gdLst/>
              <a:ahLst/>
              <a:cxnLst/>
              <a:rect l="l" t="t" r="r" b="b"/>
              <a:pathLst>
                <a:path w="457200" h="449579">
                  <a:moveTo>
                    <a:pt x="0" y="224789"/>
                  </a:moveTo>
                  <a:lnTo>
                    <a:pt x="4644" y="179470"/>
                  </a:lnTo>
                  <a:lnTo>
                    <a:pt x="17966" y="137267"/>
                  </a:lnTo>
                  <a:lnTo>
                    <a:pt x="39045" y="99082"/>
                  </a:lnTo>
                  <a:lnTo>
                    <a:pt x="66960" y="65817"/>
                  </a:lnTo>
                  <a:lnTo>
                    <a:pt x="100793" y="38375"/>
                  </a:lnTo>
                  <a:lnTo>
                    <a:pt x="139624" y="17656"/>
                  </a:lnTo>
                  <a:lnTo>
                    <a:pt x="182533" y="4564"/>
                  </a:lnTo>
                  <a:lnTo>
                    <a:pt x="228600" y="0"/>
                  </a:lnTo>
                  <a:lnTo>
                    <a:pt x="274666" y="4564"/>
                  </a:lnTo>
                  <a:lnTo>
                    <a:pt x="317575" y="17656"/>
                  </a:lnTo>
                  <a:lnTo>
                    <a:pt x="356406" y="38375"/>
                  </a:lnTo>
                  <a:lnTo>
                    <a:pt x="390239" y="65817"/>
                  </a:lnTo>
                  <a:lnTo>
                    <a:pt x="418154" y="99082"/>
                  </a:lnTo>
                  <a:lnTo>
                    <a:pt x="439233" y="137267"/>
                  </a:lnTo>
                  <a:lnTo>
                    <a:pt x="452555" y="179470"/>
                  </a:lnTo>
                  <a:lnTo>
                    <a:pt x="457200" y="224789"/>
                  </a:lnTo>
                  <a:lnTo>
                    <a:pt x="452555" y="270109"/>
                  </a:lnTo>
                  <a:lnTo>
                    <a:pt x="439233" y="312312"/>
                  </a:lnTo>
                  <a:lnTo>
                    <a:pt x="418154" y="350497"/>
                  </a:lnTo>
                  <a:lnTo>
                    <a:pt x="390239" y="383762"/>
                  </a:lnTo>
                  <a:lnTo>
                    <a:pt x="356406" y="411204"/>
                  </a:lnTo>
                  <a:lnTo>
                    <a:pt x="317575" y="431923"/>
                  </a:lnTo>
                  <a:lnTo>
                    <a:pt x="274666" y="445015"/>
                  </a:lnTo>
                  <a:lnTo>
                    <a:pt x="228600" y="449579"/>
                  </a:lnTo>
                  <a:lnTo>
                    <a:pt x="182533" y="445015"/>
                  </a:lnTo>
                  <a:lnTo>
                    <a:pt x="139624" y="431923"/>
                  </a:lnTo>
                  <a:lnTo>
                    <a:pt x="100793" y="411204"/>
                  </a:lnTo>
                  <a:lnTo>
                    <a:pt x="66960" y="383762"/>
                  </a:lnTo>
                  <a:lnTo>
                    <a:pt x="39045" y="350497"/>
                  </a:lnTo>
                  <a:lnTo>
                    <a:pt x="17966" y="312312"/>
                  </a:lnTo>
                  <a:lnTo>
                    <a:pt x="4644" y="270109"/>
                  </a:lnTo>
                  <a:lnTo>
                    <a:pt x="0" y="224789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361681" y="2793169"/>
            <a:ext cx="2788920" cy="33983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Click "X" to Start the Cancellation Process.</a:t>
            </a:r>
            <a:r>
              <a:rPr sz="16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5928" y="4727448"/>
            <a:ext cx="867410" cy="201295"/>
          </a:xfrm>
          <a:custGeom>
            <a:avLst/>
            <a:gdLst/>
            <a:ahLst/>
            <a:cxnLst/>
            <a:rect l="l" t="t" r="r" b="b"/>
            <a:pathLst>
              <a:path w="867410" h="201295">
                <a:moveTo>
                  <a:pt x="0" y="201168"/>
                </a:moveTo>
                <a:lnTo>
                  <a:pt x="867156" y="201168"/>
                </a:lnTo>
                <a:lnTo>
                  <a:pt x="867156" y="0"/>
                </a:lnTo>
                <a:lnTo>
                  <a:pt x="0" y="0"/>
                </a:lnTo>
                <a:lnTo>
                  <a:pt x="0" y="201168"/>
                </a:lnTo>
                <a:close/>
              </a:path>
            </a:pathLst>
          </a:custGeom>
          <a:ln w="12192">
            <a:solidFill>
              <a:srgbClr val="AF6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740861"/>
            <a:ext cx="10330180" cy="5789930"/>
            <a:chOff x="181355" y="740861"/>
            <a:chExt cx="10330180" cy="5789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740861"/>
              <a:ext cx="10329672" cy="57894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55708" y="3538728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228600" y="0"/>
                  </a:moveTo>
                  <a:lnTo>
                    <a:pt x="182533" y="4489"/>
                  </a:lnTo>
                  <a:lnTo>
                    <a:pt x="139624" y="17365"/>
                  </a:lnTo>
                  <a:lnTo>
                    <a:pt x="100793" y="37739"/>
                  </a:lnTo>
                  <a:lnTo>
                    <a:pt x="66960" y="64722"/>
                  </a:lnTo>
                  <a:lnTo>
                    <a:pt x="39045" y="97426"/>
                  </a:lnTo>
                  <a:lnTo>
                    <a:pt x="17966" y="134963"/>
                  </a:lnTo>
                  <a:lnTo>
                    <a:pt x="4644" y="176443"/>
                  </a:lnTo>
                  <a:lnTo>
                    <a:pt x="0" y="220980"/>
                  </a:lnTo>
                  <a:lnTo>
                    <a:pt x="4644" y="265516"/>
                  </a:lnTo>
                  <a:lnTo>
                    <a:pt x="17966" y="306996"/>
                  </a:lnTo>
                  <a:lnTo>
                    <a:pt x="39045" y="344533"/>
                  </a:lnTo>
                  <a:lnTo>
                    <a:pt x="66960" y="377237"/>
                  </a:lnTo>
                  <a:lnTo>
                    <a:pt x="100793" y="404220"/>
                  </a:lnTo>
                  <a:lnTo>
                    <a:pt x="139624" y="424594"/>
                  </a:lnTo>
                  <a:lnTo>
                    <a:pt x="182533" y="437470"/>
                  </a:lnTo>
                  <a:lnTo>
                    <a:pt x="228600" y="441960"/>
                  </a:lnTo>
                  <a:lnTo>
                    <a:pt x="274666" y="437470"/>
                  </a:lnTo>
                  <a:lnTo>
                    <a:pt x="317575" y="424594"/>
                  </a:lnTo>
                  <a:lnTo>
                    <a:pt x="356406" y="404220"/>
                  </a:lnTo>
                  <a:lnTo>
                    <a:pt x="390239" y="377237"/>
                  </a:lnTo>
                  <a:lnTo>
                    <a:pt x="418154" y="344533"/>
                  </a:lnTo>
                  <a:lnTo>
                    <a:pt x="439233" y="306996"/>
                  </a:lnTo>
                  <a:lnTo>
                    <a:pt x="452555" y="265516"/>
                  </a:lnTo>
                  <a:lnTo>
                    <a:pt x="457200" y="220980"/>
                  </a:lnTo>
                  <a:lnTo>
                    <a:pt x="452555" y="176443"/>
                  </a:lnTo>
                  <a:lnTo>
                    <a:pt x="439233" y="134963"/>
                  </a:lnTo>
                  <a:lnTo>
                    <a:pt x="418154" y="97426"/>
                  </a:lnTo>
                  <a:lnTo>
                    <a:pt x="390239" y="64722"/>
                  </a:lnTo>
                  <a:lnTo>
                    <a:pt x="356406" y="37739"/>
                  </a:lnTo>
                  <a:lnTo>
                    <a:pt x="317575" y="17365"/>
                  </a:lnTo>
                  <a:lnTo>
                    <a:pt x="274666" y="448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55708" y="3538728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0" y="220980"/>
                  </a:moveTo>
                  <a:lnTo>
                    <a:pt x="4644" y="176443"/>
                  </a:lnTo>
                  <a:lnTo>
                    <a:pt x="17966" y="134963"/>
                  </a:lnTo>
                  <a:lnTo>
                    <a:pt x="39045" y="97426"/>
                  </a:lnTo>
                  <a:lnTo>
                    <a:pt x="66960" y="64722"/>
                  </a:lnTo>
                  <a:lnTo>
                    <a:pt x="100793" y="37739"/>
                  </a:lnTo>
                  <a:lnTo>
                    <a:pt x="139624" y="17365"/>
                  </a:lnTo>
                  <a:lnTo>
                    <a:pt x="182533" y="4489"/>
                  </a:lnTo>
                  <a:lnTo>
                    <a:pt x="228600" y="0"/>
                  </a:lnTo>
                  <a:lnTo>
                    <a:pt x="274666" y="4489"/>
                  </a:lnTo>
                  <a:lnTo>
                    <a:pt x="317575" y="17365"/>
                  </a:lnTo>
                  <a:lnTo>
                    <a:pt x="356406" y="37739"/>
                  </a:lnTo>
                  <a:lnTo>
                    <a:pt x="390239" y="64722"/>
                  </a:lnTo>
                  <a:lnTo>
                    <a:pt x="418154" y="97426"/>
                  </a:lnTo>
                  <a:lnTo>
                    <a:pt x="439233" y="134963"/>
                  </a:lnTo>
                  <a:lnTo>
                    <a:pt x="452555" y="176443"/>
                  </a:lnTo>
                  <a:lnTo>
                    <a:pt x="457200" y="220980"/>
                  </a:lnTo>
                  <a:lnTo>
                    <a:pt x="452555" y="265516"/>
                  </a:lnTo>
                  <a:lnTo>
                    <a:pt x="439233" y="306996"/>
                  </a:lnTo>
                  <a:lnTo>
                    <a:pt x="418154" y="344533"/>
                  </a:lnTo>
                  <a:lnTo>
                    <a:pt x="390239" y="377237"/>
                  </a:lnTo>
                  <a:lnTo>
                    <a:pt x="356406" y="404220"/>
                  </a:lnTo>
                  <a:lnTo>
                    <a:pt x="317575" y="424594"/>
                  </a:lnTo>
                  <a:lnTo>
                    <a:pt x="274666" y="437470"/>
                  </a:lnTo>
                  <a:lnTo>
                    <a:pt x="228600" y="441960"/>
                  </a:lnTo>
                  <a:lnTo>
                    <a:pt x="182533" y="437470"/>
                  </a:lnTo>
                  <a:lnTo>
                    <a:pt x="139624" y="424594"/>
                  </a:lnTo>
                  <a:lnTo>
                    <a:pt x="100793" y="404220"/>
                  </a:lnTo>
                  <a:lnTo>
                    <a:pt x="66960" y="377237"/>
                  </a:lnTo>
                  <a:lnTo>
                    <a:pt x="39045" y="344533"/>
                  </a:lnTo>
                  <a:lnTo>
                    <a:pt x="17966" y="306996"/>
                  </a:lnTo>
                  <a:lnTo>
                    <a:pt x="4644" y="265516"/>
                  </a:lnTo>
                  <a:lnTo>
                    <a:pt x="0" y="220980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13695" y="3621405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31456" y="1819656"/>
            <a:ext cx="3545840" cy="1714500"/>
            <a:chOff x="6831456" y="1819656"/>
            <a:chExt cx="3545840" cy="1714500"/>
          </a:xfrm>
        </p:grpSpPr>
        <p:sp>
          <p:nvSpPr>
            <p:cNvPr id="8" name="object 8"/>
            <p:cNvSpPr/>
            <p:nvPr/>
          </p:nvSpPr>
          <p:spPr>
            <a:xfrm>
              <a:off x="6837552" y="1825752"/>
              <a:ext cx="3533775" cy="1702435"/>
            </a:xfrm>
            <a:custGeom>
              <a:avLst/>
              <a:gdLst/>
              <a:ahLst/>
              <a:cxnLst/>
              <a:rect l="l" t="t" r="r" b="b"/>
              <a:pathLst>
                <a:path w="3533775" h="1702435">
                  <a:moveTo>
                    <a:pt x="3533267" y="0"/>
                  </a:moveTo>
                  <a:lnTo>
                    <a:pt x="942467" y="0"/>
                  </a:lnTo>
                  <a:lnTo>
                    <a:pt x="942467" y="993013"/>
                  </a:lnTo>
                  <a:lnTo>
                    <a:pt x="0" y="1656207"/>
                  </a:lnTo>
                  <a:lnTo>
                    <a:pt x="942467" y="1418589"/>
                  </a:lnTo>
                  <a:lnTo>
                    <a:pt x="942467" y="1702308"/>
                  </a:lnTo>
                  <a:lnTo>
                    <a:pt x="3533267" y="1702308"/>
                  </a:lnTo>
                  <a:lnTo>
                    <a:pt x="3533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7552" y="1825752"/>
              <a:ext cx="3533775" cy="1702435"/>
            </a:xfrm>
            <a:custGeom>
              <a:avLst/>
              <a:gdLst/>
              <a:ahLst/>
              <a:cxnLst/>
              <a:rect l="l" t="t" r="r" b="b"/>
              <a:pathLst>
                <a:path w="3533775" h="1702435">
                  <a:moveTo>
                    <a:pt x="942467" y="0"/>
                  </a:moveTo>
                  <a:lnTo>
                    <a:pt x="1374267" y="0"/>
                  </a:lnTo>
                  <a:lnTo>
                    <a:pt x="2021967" y="0"/>
                  </a:lnTo>
                  <a:lnTo>
                    <a:pt x="3533267" y="0"/>
                  </a:lnTo>
                  <a:lnTo>
                    <a:pt x="3533267" y="993013"/>
                  </a:lnTo>
                  <a:lnTo>
                    <a:pt x="3533267" y="1418589"/>
                  </a:lnTo>
                  <a:lnTo>
                    <a:pt x="3533267" y="1702308"/>
                  </a:lnTo>
                  <a:lnTo>
                    <a:pt x="2021967" y="1702308"/>
                  </a:lnTo>
                  <a:lnTo>
                    <a:pt x="1374267" y="1702308"/>
                  </a:lnTo>
                  <a:lnTo>
                    <a:pt x="942467" y="1702308"/>
                  </a:lnTo>
                  <a:lnTo>
                    <a:pt x="942467" y="1418589"/>
                  </a:lnTo>
                  <a:lnTo>
                    <a:pt x="0" y="1656207"/>
                  </a:lnTo>
                  <a:lnTo>
                    <a:pt x="942467" y="993013"/>
                  </a:lnTo>
                  <a:lnTo>
                    <a:pt x="942467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37397" y="1983994"/>
            <a:ext cx="1879600" cy="1237262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55244" marR="48895" algn="ctr">
              <a:lnSpc>
                <a:spcPct val="104700"/>
              </a:lnSpc>
              <a:spcBef>
                <a:spcPts val="40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A verification code will be sent to your phone number registered in the system. After entering the verification code in the relevant field, click "Confirm Verification Code".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79" y="734568"/>
            <a:ext cx="10322560" cy="5748655"/>
            <a:chOff x="182879" y="734568"/>
            <a:chExt cx="10322560" cy="5748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79" y="734568"/>
              <a:ext cx="10322052" cy="57485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55419" y="3362452"/>
              <a:ext cx="3973195" cy="1496060"/>
            </a:xfrm>
            <a:custGeom>
              <a:avLst/>
              <a:gdLst/>
              <a:ahLst/>
              <a:cxnLst/>
              <a:rect l="l" t="t" r="r" b="b"/>
              <a:pathLst>
                <a:path w="3973195" h="1496060">
                  <a:moveTo>
                    <a:pt x="3972814" y="0"/>
                  </a:moveTo>
                  <a:lnTo>
                    <a:pt x="1569085" y="667003"/>
                  </a:lnTo>
                  <a:lnTo>
                    <a:pt x="0" y="667003"/>
                  </a:lnTo>
                  <a:lnTo>
                    <a:pt x="0" y="1496060"/>
                  </a:lnTo>
                  <a:lnTo>
                    <a:pt x="2689860" y="1496060"/>
                  </a:lnTo>
                  <a:lnTo>
                    <a:pt x="2689860" y="667003"/>
                  </a:lnTo>
                  <a:lnTo>
                    <a:pt x="2241550" y="667003"/>
                  </a:lnTo>
                  <a:lnTo>
                    <a:pt x="3972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5419" y="3362452"/>
              <a:ext cx="3973195" cy="1496060"/>
            </a:xfrm>
            <a:custGeom>
              <a:avLst/>
              <a:gdLst/>
              <a:ahLst/>
              <a:cxnLst/>
              <a:rect l="l" t="t" r="r" b="b"/>
              <a:pathLst>
                <a:path w="3973195" h="1496060">
                  <a:moveTo>
                    <a:pt x="0" y="667003"/>
                  </a:moveTo>
                  <a:lnTo>
                    <a:pt x="1569085" y="667003"/>
                  </a:lnTo>
                  <a:lnTo>
                    <a:pt x="3972814" y="0"/>
                  </a:lnTo>
                  <a:lnTo>
                    <a:pt x="2241550" y="667003"/>
                  </a:lnTo>
                  <a:lnTo>
                    <a:pt x="2689860" y="667003"/>
                  </a:lnTo>
                  <a:lnTo>
                    <a:pt x="2689860" y="805179"/>
                  </a:lnTo>
                  <a:lnTo>
                    <a:pt x="2689860" y="1012444"/>
                  </a:lnTo>
                  <a:lnTo>
                    <a:pt x="2689860" y="1496060"/>
                  </a:lnTo>
                  <a:lnTo>
                    <a:pt x="2241550" y="1496060"/>
                  </a:lnTo>
                  <a:lnTo>
                    <a:pt x="1569085" y="1496060"/>
                  </a:lnTo>
                  <a:lnTo>
                    <a:pt x="0" y="1496060"/>
                  </a:lnTo>
                  <a:lnTo>
                    <a:pt x="0" y="1012444"/>
                  </a:lnTo>
                  <a:lnTo>
                    <a:pt x="0" y="805179"/>
                  </a:lnTo>
                  <a:lnTo>
                    <a:pt x="0" y="667003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55419" y="4167606"/>
            <a:ext cx="2453259" cy="520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3905" marR="5080" indent="-751840" algn="ctr">
              <a:lnSpc>
                <a:spcPct val="112700"/>
              </a:lnSpc>
              <a:spcBef>
                <a:spcPts val="100"/>
              </a:spcBef>
            </a:pPr>
            <a:r>
              <a:rPr lang="en-US" sz="1000" spc="-5" dirty="0" smtClean="0">
                <a:latin typeface="Trebuchet MS"/>
                <a:cs typeface="Trebuchet MS"/>
              </a:rPr>
              <a:t>After each process is completed, It will be added to the "Application Process Detail" table.</a:t>
            </a:r>
            <a:endParaRPr lang="en-US" sz="10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28034" y="1232662"/>
            <a:ext cx="6014720" cy="3942079"/>
            <a:chOff x="3828034" y="1232662"/>
            <a:chExt cx="6014720" cy="3942079"/>
          </a:xfrm>
        </p:grpSpPr>
        <p:sp>
          <p:nvSpPr>
            <p:cNvPr id="8" name="object 8"/>
            <p:cNvSpPr/>
            <p:nvPr/>
          </p:nvSpPr>
          <p:spPr>
            <a:xfrm>
              <a:off x="6737477" y="1239012"/>
              <a:ext cx="3098800" cy="1130935"/>
            </a:xfrm>
            <a:custGeom>
              <a:avLst/>
              <a:gdLst/>
              <a:ahLst/>
              <a:cxnLst/>
              <a:rect l="l" t="t" r="r" b="b"/>
              <a:pathLst>
                <a:path w="3098800" h="1130935">
                  <a:moveTo>
                    <a:pt x="3098419" y="0"/>
                  </a:moveTo>
                  <a:lnTo>
                    <a:pt x="1165987" y="0"/>
                  </a:lnTo>
                  <a:lnTo>
                    <a:pt x="1165987" y="483615"/>
                  </a:lnTo>
                  <a:lnTo>
                    <a:pt x="0" y="1130807"/>
                  </a:lnTo>
                  <a:lnTo>
                    <a:pt x="1165987" y="690879"/>
                  </a:lnTo>
                  <a:lnTo>
                    <a:pt x="1165987" y="829055"/>
                  </a:lnTo>
                  <a:lnTo>
                    <a:pt x="3098419" y="829055"/>
                  </a:lnTo>
                  <a:lnTo>
                    <a:pt x="3098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37477" y="1239012"/>
              <a:ext cx="3098800" cy="1130935"/>
            </a:xfrm>
            <a:custGeom>
              <a:avLst/>
              <a:gdLst/>
              <a:ahLst/>
              <a:cxnLst/>
              <a:rect l="l" t="t" r="r" b="b"/>
              <a:pathLst>
                <a:path w="3098800" h="1130935">
                  <a:moveTo>
                    <a:pt x="1165987" y="0"/>
                  </a:moveTo>
                  <a:lnTo>
                    <a:pt x="1488058" y="0"/>
                  </a:lnTo>
                  <a:lnTo>
                    <a:pt x="1971167" y="0"/>
                  </a:lnTo>
                  <a:lnTo>
                    <a:pt x="3098419" y="0"/>
                  </a:lnTo>
                  <a:lnTo>
                    <a:pt x="3098419" y="483615"/>
                  </a:lnTo>
                  <a:lnTo>
                    <a:pt x="3098419" y="690879"/>
                  </a:lnTo>
                  <a:lnTo>
                    <a:pt x="3098419" y="829055"/>
                  </a:lnTo>
                  <a:lnTo>
                    <a:pt x="1971167" y="829055"/>
                  </a:lnTo>
                  <a:lnTo>
                    <a:pt x="1488058" y="829055"/>
                  </a:lnTo>
                  <a:lnTo>
                    <a:pt x="1165987" y="829055"/>
                  </a:lnTo>
                  <a:lnTo>
                    <a:pt x="1165987" y="690879"/>
                  </a:lnTo>
                  <a:lnTo>
                    <a:pt x="0" y="1130807"/>
                  </a:lnTo>
                  <a:lnTo>
                    <a:pt x="1165987" y="483615"/>
                  </a:lnTo>
                  <a:lnTo>
                    <a:pt x="1165987" y="0"/>
                  </a:lnTo>
                  <a:close/>
                </a:path>
              </a:pathLst>
            </a:custGeom>
            <a:ln w="12191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4384" y="4725924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228600" y="0"/>
                  </a:moveTo>
                  <a:lnTo>
                    <a:pt x="182533" y="4489"/>
                  </a:lnTo>
                  <a:lnTo>
                    <a:pt x="139624" y="17365"/>
                  </a:lnTo>
                  <a:lnTo>
                    <a:pt x="100793" y="37739"/>
                  </a:lnTo>
                  <a:lnTo>
                    <a:pt x="66960" y="64722"/>
                  </a:lnTo>
                  <a:lnTo>
                    <a:pt x="39045" y="97426"/>
                  </a:lnTo>
                  <a:lnTo>
                    <a:pt x="17966" y="134963"/>
                  </a:lnTo>
                  <a:lnTo>
                    <a:pt x="4644" y="176443"/>
                  </a:lnTo>
                  <a:lnTo>
                    <a:pt x="0" y="220979"/>
                  </a:lnTo>
                  <a:lnTo>
                    <a:pt x="4644" y="265516"/>
                  </a:lnTo>
                  <a:lnTo>
                    <a:pt x="17966" y="306996"/>
                  </a:lnTo>
                  <a:lnTo>
                    <a:pt x="39045" y="344533"/>
                  </a:lnTo>
                  <a:lnTo>
                    <a:pt x="66960" y="377237"/>
                  </a:lnTo>
                  <a:lnTo>
                    <a:pt x="100793" y="404220"/>
                  </a:lnTo>
                  <a:lnTo>
                    <a:pt x="139624" y="424594"/>
                  </a:lnTo>
                  <a:lnTo>
                    <a:pt x="182533" y="437470"/>
                  </a:lnTo>
                  <a:lnTo>
                    <a:pt x="228600" y="441959"/>
                  </a:lnTo>
                  <a:lnTo>
                    <a:pt x="274666" y="437470"/>
                  </a:lnTo>
                  <a:lnTo>
                    <a:pt x="317575" y="424594"/>
                  </a:lnTo>
                  <a:lnTo>
                    <a:pt x="356406" y="404220"/>
                  </a:lnTo>
                  <a:lnTo>
                    <a:pt x="390239" y="377237"/>
                  </a:lnTo>
                  <a:lnTo>
                    <a:pt x="418154" y="344533"/>
                  </a:lnTo>
                  <a:lnTo>
                    <a:pt x="439233" y="306996"/>
                  </a:lnTo>
                  <a:lnTo>
                    <a:pt x="452555" y="265516"/>
                  </a:lnTo>
                  <a:lnTo>
                    <a:pt x="457200" y="220979"/>
                  </a:lnTo>
                  <a:lnTo>
                    <a:pt x="452555" y="176443"/>
                  </a:lnTo>
                  <a:lnTo>
                    <a:pt x="439233" y="134963"/>
                  </a:lnTo>
                  <a:lnTo>
                    <a:pt x="418154" y="97426"/>
                  </a:lnTo>
                  <a:lnTo>
                    <a:pt x="390239" y="64722"/>
                  </a:lnTo>
                  <a:lnTo>
                    <a:pt x="356406" y="37739"/>
                  </a:lnTo>
                  <a:lnTo>
                    <a:pt x="317575" y="17365"/>
                  </a:lnTo>
                  <a:lnTo>
                    <a:pt x="274666" y="448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4384" y="4725924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0" y="220979"/>
                  </a:moveTo>
                  <a:lnTo>
                    <a:pt x="4644" y="176443"/>
                  </a:lnTo>
                  <a:lnTo>
                    <a:pt x="17966" y="134963"/>
                  </a:lnTo>
                  <a:lnTo>
                    <a:pt x="39045" y="97426"/>
                  </a:lnTo>
                  <a:lnTo>
                    <a:pt x="66960" y="64722"/>
                  </a:lnTo>
                  <a:lnTo>
                    <a:pt x="100793" y="37739"/>
                  </a:lnTo>
                  <a:lnTo>
                    <a:pt x="139624" y="17365"/>
                  </a:lnTo>
                  <a:lnTo>
                    <a:pt x="182533" y="4489"/>
                  </a:lnTo>
                  <a:lnTo>
                    <a:pt x="228600" y="0"/>
                  </a:lnTo>
                  <a:lnTo>
                    <a:pt x="274666" y="4489"/>
                  </a:lnTo>
                  <a:lnTo>
                    <a:pt x="317575" y="17365"/>
                  </a:lnTo>
                  <a:lnTo>
                    <a:pt x="356406" y="37739"/>
                  </a:lnTo>
                  <a:lnTo>
                    <a:pt x="390239" y="64722"/>
                  </a:lnTo>
                  <a:lnTo>
                    <a:pt x="418154" y="97426"/>
                  </a:lnTo>
                  <a:lnTo>
                    <a:pt x="439233" y="134963"/>
                  </a:lnTo>
                  <a:lnTo>
                    <a:pt x="452555" y="176443"/>
                  </a:lnTo>
                  <a:lnTo>
                    <a:pt x="457200" y="220979"/>
                  </a:lnTo>
                  <a:lnTo>
                    <a:pt x="452555" y="265516"/>
                  </a:lnTo>
                  <a:lnTo>
                    <a:pt x="439233" y="306996"/>
                  </a:lnTo>
                  <a:lnTo>
                    <a:pt x="418154" y="344533"/>
                  </a:lnTo>
                  <a:lnTo>
                    <a:pt x="390239" y="377237"/>
                  </a:lnTo>
                  <a:lnTo>
                    <a:pt x="356406" y="404220"/>
                  </a:lnTo>
                  <a:lnTo>
                    <a:pt x="317575" y="424594"/>
                  </a:lnTo>
                  <a:lnTo>
                    <a:pt x="274666" y="437470"/>
                  </a:lnTo>
                  <a:lnTo>
                    <a:pt x="228600" y="441959"/>
                  </a:lnTo>
                  <a:lnTo>
                    <a:pt x="182533" y="437470"/>
                  </a:lnTo>
                  <a:lnTo>
                    <a:pt x="139624" y="424594"/>
                  </a:lnTo>
                  <a:lnTo>
                    <a:pt x="100793" y="404220"/>
                  </a:lnTo>
                  <a:lnTo>
                    <a:pt x="66960" y="377237"/>
                  </a:lnTo>
                  <a:lnTo>
                    <a:pt x="39045" y="344533"/>
                  </a:lnTo>
                  <a:lnTo>
                    <a:pt x="17966" y="306996"/>
                  </a:lnTo>
                  <a:lnTo>
                    <a:pt x="4644" y="265516"/>
                  </a:lnTo>
                  <a:lnTo>
                    <a:pt x="0" y="220979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91483" y="4808601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500616" y="2016252"/>
            <a:ext cx="469900" cy="452755"/>
            <a:chOff x="9500616" y="2016252"/>
            <a:chExt cx="469900" cy="452755"/>
          </a:xfrm>
        </p:grpSpPr>
        <p:sp>
          <p:nvSpPr>
            <p:cNvPr id="14" name="object 14"/>
            <p:cNvSpPr/>
            <p:nvPr/>
          </p:nvSpPr>
          <p:spPr>
            <a:xfrm>
              <a:off x="9506712" y="2022348"/>
              <a:ext cx="457200" cy="440690"/>
            </a:xfrm>
            <a:custGeom>
              <a:avLst/>
              <a:gdLst/>
              <a:ahLst/>
              <a:cxnLst/>
              <a:rect l="l" t="t" r="r" b="b"/>
              <a:pathLst>
                <a:path w="457200" h="440689">
                  <a:moveTo>
                    <a:pt x="228600" y="0"/>
                  </a:moveTo>
                  <a:lnTo>
                    <a:pt x="182533" y="4472"/>
                  </a:lnTo>
                  <a:lnTo>
                    <a:pt x="139624" y="17299"/>
                  </a:lnTo>
                  <a:lnTo>
                    <a:pt x="100793" y="37598"/>
                  </a:lnTo>
                  <a:lnTo>
                    <a:pt x="66960" y="64484"/>
                  </a:lnTo>
                  <a:lnTo>
                    <a:pt x="39045" y="97073"/>
                  </a:lnTo>
                  <a:lnTo>
                    <a:pt x="17966" y="134481"/>
                  </a:lnTo>
                  <a:lnTo>
                    <a:pt x="4644" y="175824"/>
                  </a:lnTo>
                  <a:lnTo>
                    <a:pt x="0" y="220217"/>
                  </a:lnTo>
                  <a:lnTo>
                    <a:pt x="4644" y="264611"/>
                  </a:lnTo>
                  <a:lnTo>
                    <a:pt x="17966" y="305954"/>
                  </a:lnTo>
                  <a:lnTo>
                    <a:pt x="39045" y="343362"/>
                  </a:lnTo>
                  <a:lnTo>
                    <a:pt x="66960" y="375951"/>
                  </a:lnTo>
                  <a:lnTo>
                    <a:pt x="100793" y="402837"/>
                  </a:lnTo>
                  <a:lnTo>
                    <a:pt x="139624" y="423136"/>
                  </a:lnTo>
                  <a:lnTo>
                    <a:pt x="182533" y="435963"/>
                  </a:lnTo>
                  <a:lnTo>
                    <a:pt x="228600" y="440436"/>
                  </a:lnTo>
                  <a:lnTo>
                    <a:pt x="274666" y="435963"/>
                  </a:lnTo>
                  <a:lnTo>
                    <a:pt x="317575" y="423136"/>
                  </a:lnTo>
                  <a:lnTo>
                    <a:pt x="356406" y="402837"/>
                  </a:lnTo>
                  <a:lnTo>
                    <a:pt x="390239" y="375951"/>
                  </a:lnTo>
                  <a:lnTo>
                    <a:pt x="418154" y="343362"/>
                  </a:lnTo>
                  <a:lnTo>
                    <a:pt x="439233" y="305954"/>
                  </a:lnTo>
                  <a:lnTo>
                    <a:pt x="452555" y="264611"/>
                  </a:lnTo>
                  <a:lnTo>
                    <a:pt x="457200" y="220217"/>
                  </a:lnTo>
                  <a:lnTo>
                    <a:pt x="452555" y="175824"/>
                  </a:lnTo>
                  <a:lnTo>
                    <a:pt x="439233" y="134481"/>
                  </a:lnTo>
                  <a:lnTo>
                    <a:pt x="418154" y="97073"/>
                  </a:lnTo>
                  <a:lnTo>
                    <a:pt x="390239" y="64484"/>
                  </a:lnTo>
                  <a:lnTo>
                    <a:pt x="356406" y="37598"/>
                  </a:lnTo>
                  <a:lnTo>
                    <a:pt x="317575" y="17299"/>
                  </a:lnTo>
                  <a:lnTo>
                    <a:pt x="274666" y="447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06712" y="2022348"/>
              <a:ext cx="457200" cy="440690"/>
            </a:xfrm>
            <a:custGeom>
              <a:avLst/>
              <a:gdLst/>
              <a:ahLst/>
              <a:cxnLst/>
              <a:rect l="l" t="t" r="r" b="b"/>
              <a:pathLst>
                <a:path w="457200" h="440689">
                  <a:moveTo>
                    <a:pt x="0" y="220217"/>
                  </a:moveTo>
                  <a:lnTo>
                    <a:pt x="4644" y="175824"/>
                  </a:lnTo>
                  <a:lnTo>
                    <a:pt x="17966" y="134481"/>
                  </a:lnTo>
                  <a:lnTo>
                    <a:pt x="39045" y="97073"/>
                  </a:lnTo>
                  <a:lnTo>
                    <a:pt x="66960" y="64484"/>
                  </a:lnTo>
                  <a:lnTo>
                    <a:pt x="100793" y="37598"/>
                  </a:lnTo>
                  <a:lnTo>
                    <a:pt x="139624" y="17299"/>
                  </a:lnTo>
                  <a:lnTo>
                    <a:pt x="182533" y="4472"/>
                  </a:lnTo>
                  <a:lnTo>
                    <a:pt x="228600" y="0"/>
                  </a:lnTo>
                  <a:lnTo>
                    <a:pt x="274666" y="4472"/>
                  </a:lnTo>
                  <a:lnTo>
                    <a:pt x="317575" y="17299"/>
                  </a:lnTo>
                  <a:lnTo>
                    <a:pt x="356406" y="37598"/>
                  </a:lnTo>
                  <a:lnTo>
                    <a:pt x="390239" y="64484"/>
                  </a:lnTo>
                  <a:lnTo>
                    <a:pt x="418154" y="97073"/>
                  </a:lnTo>
                  <a:lnTo>
                    <a:pt x="439233" y="134481"/>
                  </a:lnTo>
                  <a:lnTo>
                    <a:pt x="452555" y="175824"/>
                  </a:lnTo>
                  <a:lnTo>
                    <a:pt x="457200" y="220217"/>
                  </a:lnTo>
                  <a:lnTo>
                    <a:pt x="452555" y="264611"/>
                  </a:lnTo>
                  <a:lnTo>
                    <a:pt x="439233" y="305954"/>
                  </a:lnTo>
                  <a:lnTo>
                    <a:pt x="418154" y="343362"/>
                  </a:lnTo>
                  <a:lnTo>
                    <a:pt x="390239" y="375951"/>
                  </a:lnTo>
                  <a:lnTo>
                    <a:pt x="356406" y="402837"/>
                  </a:lnTo>
                  <a:lnTo>
                    <a:pt x="317575" y="423136"/>
                  </a:lnTo>
                  <a:lnTo>
                    <a:pt x="274666" y="435963"/>
                  </a:lnTo>
                  <a:lnTo>
                    <a:pt x="228600" y="440436"/>
                  </a:lnTo>
                  <a:lnTo>
                    <a:pt x="182533" y="435963"/>
                  </a:lnTo>
                  <a:lnTo>
                    <a:pt x="139624" y="423136"/>
                  </a:lnTo>
                  <a:lnTo>
                    <a:pt x="100793" y="402837"/>
                  </a:lnTo>
                  <a:lnTo>
                    <a:pt x="66960" y="375951"/>
                  </a:lnTo>
                  <a:lnTo>
                    <a:pt x="39045" y="343362"/>
                  </a:lnTo>
                  <a:lnTo>
                    <a:pt x="17966" y="305954"/>
                  </a:lnTo>
                  <a:lnTo>
                    <a:pt x="4644" y="264611"/>
                  </a:lnTo>
                  <a:lnTo>
                    <a:pt x="0" y="220217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018526" y="1261618"/>
            <a:ext cx="1945386" cy="797526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92710" indent="187325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The latest status of your application is displayed in the "Application Status" field.</a:t>
            </a:r>
            <a:r>
              <a:rPr sz="16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457200"/>
            <a:ext cx="10330180" cy="4966970"/>
            <a:chOff x="181355" y="457200"/>
            <a:chExt cx="10330180" cy="496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355" y="457200"/>
              <a:ext cx="10329672" cy="49667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32559" y="2577846"/>
              <a:ext cx="3973195" cy="1499235"/>
            </a:xfrm>
            <a:custGeom>
              <a:avLst/>
              <a:gdLst/>
              <a:ahLst/>
              <a:cxnLst/>
              <a:rect l="l" t="t" r="r" b="b"/>
              <a:pathLst>
                <a:path w="3973195" h="1499235">
                  <a:moveTo>
                    <a:pt x="3972814" y="0"/>
                  </a:moveTo>
                  <a:lnTo>
                    <a:pt x="1569085" y="668273"/>
                  </a:lnTo>
                  <a:lnTo>
                    <a:pt x="0" y="668273"/>
                  </a:lnTo>
                  <a:lnTo>
                    <a:pt x="0" y="1498853"/>
                  </a:lnTo>
                  <a:lnTo>
                    <a:pt x="2689860" y="1498853"/>
                  </a:lnTo>
                  <a:lnTo>
                    <a:pt x="2689860" y="668273"/>
                  </a:lnTo>
                  <a:lnTo>
                    <a:pt x="2241550" y="668273"/>
                  </a:lnTo>
                  <a:lnTo>
                    <a:pt x="39728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2559" y="2577846"/>
              <a:ext cx="3973195" cy="1499235"/>
            </a:xfrm>
            <a:custGeom>
              <a:avLst/>
              <a:gdLst/>
              <a:ahLst/>
              <a:cxnLst/>
              <a:rect l="l" t="t" r="r" b="b"/>
              <a:pathLst>
                <a:path w="3973195" h="1499235">
                  <a:moveTo>
                    <a:pt x="0" y="668273"/>
                  </a:moveTo>
                  <a:lnTo>
                    <a:pt x="1569085" y="668273"/>
                  </a:lnTo>
                  <a:lnTo>
                    <a:pt x="3972814" y="0"/>
                  </a:lnTo>
                  <a:lnTo>
                    <a:pt x="2241550" y="668273"/>
                  </a:lnTo>
                  <a:lnTo>
                    <a:pt x="2689860" y="668273"/>
                  </a:lnTo>
                  <a:lnTo>
                    <a:pt x="2689860" y="806703"/>
                  </a:lnTo>
                  <a:lnTo>
                    <a:pt x="2689860" y="1014348"/>
                  </a:lnTo>
                  <a:lnTo>
                    <a:pt x="2689860" y="1498853"/>
                  </a:lnTo>
                  <a:lnTo>
                    <a:pt x="2241550" y="1498853"/>
                  </a:lnTo>
                  <a:lnTo>
                    <a:pt x="1569085" y="1498853"/>
                  </a:lnTo>
                  <a:lnTo>
                    <a:pt x="0" y="1498853"/>
                  </a:lnTo>
                  <a:lnTo>
                    <a:pt x="0" y="1014348"/>
                  </a:lnTo>
                  <a:lnTo>
                    <a:pt x="0" y="806703"/>
                  </a:lnTo>
                  <a:lnTo>
                    <a:pt x="0" y="668273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71573" y="3385540"/>
            <a:ext cx="2214245" cy="57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12700"/>
              </a:lnSpc>
              <a:spcBef>
                <a:spcPts val="100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After each process is completed, It will be added to the "Application Process Detail" table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05173" y="3937761"/>
            <a:ext cx="469900" cy="454659"/>
            <a:chOff x="3805173" y="3937761"/>
            <a:chExt cx="469900" cy="454659"/>
          </a:xfrm>
        </p:grpSpPr>
        <p:sp>
          <p:nvSpPr>
            <p:cNvPr id="8" name="object 8"/>
            <p:cNvSpPr/>
            <p:nvPr/>
          </p:nvSpPr>
          <p:spPr>
            <a:xfrm>
              <a:off x="3811523" y="3944111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228600" y="0"/>
                  </a:moveTo>
                  <a:lnTo>
                    <a:pt x="182533" y="4489"/>
                  </a:lnTo>
                  <a:lnTo>
                    <a:pt x="139624" y="17365"/>
                  </a:lnTo>
                  <a:lnTo>
                    <a:pt x="100793" y="37739"/>
                  </a:lnTo>
                  <a:lnTo>
                    <a:pt x="66960" y="64722"/>
                  </a:lnTo>
                  <a:lnTo>
                    <a:pt x="39045" y="97426"/>
                  </a:lnTo>
                  <a:lnTo>
                    <a:pt x="17966" y="134963"/>
                  </a:lnTo>
                  <a:lnTo>
                    <a:pt x="4644" y="176443"/>
                  </a:lnTo>
                  <a:lnTo>
                    <a:pt x="0" y="220979"/>
                  </a:lnTo>
                  <a:lnTo>
                    <a:pt x="4644" y="265516"/>
                  </a:lnTo>
                  <a:lnTo>
                    <a:pt x="17966" y="306996"/>
                  </a:lnTo>
                  <a:lnTo>
                    <a:pt x="39045" y="344533"/>
                  </a:lnTo>
                  <a:lnTo>
                    <a:pt x="66960" y="377237"/>
                  </a:lnTo>
                  <a:lnTo>
                    <a:pt x="100793" y="404220"/>
                  </a:lnTo>
                  <a:lnTo>
                    <a:pt x="139624" y="424594"/>
                  </a:lnTo>
                  <a:lnTo>
                    <a:pt x="182533" y="437470"/>
                  </a:lnTo>
                  <a:lnTo>
                    <a:pt x="228600" y="441959"/>
                  </a:lnTo>
                  <a:lnTo>
                    <a:pt x="274666" y="437470"/>
                  </a:lnTo>
                  <a:lnTo>
                    <a:pt x="317575" y="424594"/>
                  </a:lnTo>
                  <a:lnTo>
                    <a:pt x="356406" y="404220"/>
                  </a:lnTo>
                  <a:lnTo>
                    <a:pt x="390239" y="377237"/>
                  </a:lnTo>
                  <a:lnTo>
                    <a:pt x="418154" y="344533"/>
                  </a:lnTo>
                  <a:lnTo>
                    <a:pt x="439233" y="306996"/>
                  </a:lnTo>
                  <a:lnTo>
                    <a:pt x="452555" y="265516"/>
                  </a:lnTo>
                  <a:lnTo>
                    <a:pt x="457200" y="220979"/>
                  </a:lnTo>
                  <a:lnTo>
                    <a:pt x="452555" y="176443"/>
                  </a:lnTo>
                  <a:lnTo>
                    <a:pt x="439233" y="134963"/>
                  </a:lnTo>
                  <a:lnTo>
                    <a:pt x="418154" y="97426"/>
                  </a:lnTo>
                  <a:lnTo>
                    <a:pt x="390239" y="64722"/>
                  </a:lnTo>
                  <a:lnTo>
                    <a:pt x="356406" y="37739"/>
                  </a:lnTo>
                  <a:lnTo>
                    <a:pt x="317575" y="17365"/>
                  </a:lnTo>
                  <a:lnTo>
                    <a:pt x="274666" y="448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1523" y="3944111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0" y="220979"/>
                  </a:moveTo>
                  <a:lnTo>
                    <a:pt x="4644" y="176443"/>
                  </a:lnTo>
                  <a:lnTo>
                    <a:pt x="17966" y="134963"/>
                  </a:lnTo>
                  <a:lnTo>
                    <a:pt x="39045" y="97426"/>
                  </a:lnTo>
                  <a:lnTo>
                    <a:pt x="66960" y="64722"/>
                  </a:lnTo>
                  <a:lnTo>
                    <a:pt x="100793" y="37739"/>
                  </a:lnTo>
                  <a:lnTo>
                    <a:pt x="139624" y="17365"/>
                  </a:lnTo>
                  <a:lnTo>
                    <a:pt x="182533" y="4489"/>
                  </a:lnTo>
                  <a:lnTo>
                    <a:pt x="228600" y="0"/>
                  </a:lnTo>
                  <a:lnTo>
                    <a:pt x="274666" y="4489"/>
                  </a:lnTo>
                  <a:lnTo>
                    <a:pt x="317575" y="17365"/>
                  </a:lnTo>
                  <a:lnTo>
                    <a:pt x="356406" y="37739"/>
                  </a:lnTo>
                  <a:lnTo>
                    <a:pt x="390239" y="64722"/>
                  </a:lnTo>
                  <a:lnTo>
                    <a:pt x="418154" y="97426"/>
                  </a:lnTo>
                  <a:lnTo>
                    <a:pt x="439233" y="134963"/>
                  </a:lnTo>
                  <a:lnTo>
                    <a:pt x="452555" y="176443"/>
                  </a:lnTo>
                  <a:lnTo>
                    <a:pt x="457200" y="220979"/>
                  </a:lnTo>
                  <a:lnTo>
                    <a:pt x="452555" y="265516"/>
                  </a:lnTo>
                  <a:lnTo>
                    <a:pt x="439233" y="306996"/>
                  </a:lnTo>
                  <a:lnTo>
                    <a:pt x="418154" y="344533"/>
                  </a:lnTo>
                  <a:lnTo>
                    <a:pt x="390239" y="377237"/>
                  </a:lnTo>
                  <a:lnTo>
                    <a:pt x="356406" y="404220"/>
                  </a:lnTo>
                  <a:lnTo>
                    <a:pt x="317575" y="424594"/>
                  </a:lnTo>
                  <a:lnTo>
                    <a:pt x="274666" y="437470"/>
                  </a:lnTo>
                  <a:lnTo>
                    <a:pt x="228600" y="441959"/>
                  </a:lnTo>
                  <a:lnTo>
                    <a:pt x="182533" y="437470"/>
                  </a:lnTo>
                  <a:lnTo>
                    <a:pt x="139624" y="424594"/>
                  </a:lnTo>
                  <a:lnTo>
                    <a:pt x="100793" y="404220"/>
                  </a:lnTo>
                  <a:lnTo>
                    <a:pt x="66960" y="377237"/>
                  </a:lnTo>
                  <a:lnTo>
                    <a:pt x="39045" y="344533"/>
                  </a:lnTo>
                  <a:lnTo>
                    <a:pt x="17966" y="306996"/>
                  </a:lnTo>
                  <a:lnTo>
                    <a:pt x="4644" y="265516"/>
                  </a:lnTo>
                  <a:lnTo>
                    <a:pt x="0" y="220979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68622" y="4026789"/>
            <a:ext cx="144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964931" y="1078992"/>
            <a:ext cx="2245995" cy="887094"/>
            <a:chOff x="7964931" y="1078992"/>
            <a:chExt cx="2245995" cy="887094"/>
          </a:xfrm>
        </p:grpSpPr>
        <p:sp>
          <p:nvSpPr>
            <p:cNvPr id="12" name="object 12"/>
            <p:cNvSpPr/>
            <p:nvPr/>
          </p:nvSpPr>
          <p:spPr>
            <a:xfrm>
              <a:off x="7971027" y="1085088"/>
              <a:ext cx="2174240" cy="774065"/>
            </a:xfrm>
            <a:custGeom>
              <a:avLst/>
              <a:gdLst/>
              <a:ahLst/>
              <a:cxnLst/>
              <a:rect l="l" t="t" r="r" b="b"/>
              <a:pathLst>
                <a:path w="2174240" h="774064">
                  <a:moveTo>
                    <a:pt x="2174240" y="0"/>
                  </a:moveTo>
                  <a:lnTo>
                    <a:pt x="243331" y="0"/>
                  </a:lnTo>
                  <a:lnTo>
                    <a:pt x="243331" y="595884"/>
                  </a:lnTo>
                  <a:lnTo>
                    <a:pt x="565150" y="595884"/>
                  </a:lnTo>
                  <a:lnTo>
                    <a:pt x="0" y="774064"/>
                  </a:lnTo>
                  <a:lnTo>
                    <a:pt x="1047876" y="595884"/>
                  </a:lnTo>
                  <a:lnTo>
                    <a:pt x="2174240" y="595884"/>
                  </a:lnTo>
                  <a:lnTo>
                    <a:pt x="217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71027" y="1085088"/>
              <a:ext cx="2174240" cy="774065"/>
            </a:xfrm>
            <a:custGeom>
              <a:avLst/>
              <a:gdLst/>
              <a:ahLst/>
              <a:cxnLst/>
              <a:rect l="l" t="t" r="r" b="b"/>
              <a:pathLst>
                <a:path w="2174240" h="774064">
                  <a:moveTo>
                    <a:pt x="243331" y="0"/>
                  </a:moveTo>
                  <a:lnTo>
                    <a:pt x="565150" y="0"/>
                  </a:lnTo>
                  <a:lnTo>
                    <a:pt x="1047876" y="0"/>
                  </a:lnTo>
                  <a:lnTo>
                    <a:pt x="2174240" y="0"/>
                  </a:lnTo>
                  <a:lnTo>
                    <a:pt x="2174240" y="347599"/>
                  </a:lnTo>
                  <a:lnTo>
                    <a:pt x="2174240" y="496570"/>
                  </a:lnTo>
                  <a:lnTo>
                    <a:pt x="2174240" y="595884"/>
                  </a:lnTo>
                  <a:lnTo>
                    <a:pt x="1047876" y="595884"/>
                  </a:lnTo>
                  <a:lnTo>
                    <a:pt x="0" y="774064"/>
                  </a:lnTo>
                  <a:lnTo>
                    <a:pt x="565150" y="595884"/>
                  </a:lnTo>
                  <a:lnTo>
                    <a:pt x="243331" y="595884"/>
                  </a:lnTo>
                  <a:lnTo>
                    <a:pt x="243331" y="496570"/>
                  </a:lnTo>
                  <a:lnTo>
                    <a:pt x="243331" y="347599"/>
                  </a:lnTo>
                  <a:lnTo>
                    <a:pt x="243331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47503" y="1517904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228600" y="0"/>
                  </a:moveTo>
                  <a:lnTo>
                    <a:pt x="182533" y="4489"/>
                  </a:lnTo>
                  <a:lnTo>
                    <a:pt x="139624" y="17365"/>
                  </a:lnTo>
                  <a:lnTo>
                    <a:pt x="100793" y="37739"/>
                  </a:lnTo>
                  <a:lnTo>
                    <a:pt x="66960" y="64722"/>
                  </a:lnTo>
                  <a:lnTo>
                    <a:pt x="39045" y="97426"/>
                  </a:lnTo>
                  <a:lnTo>
                    <a:pt x="17966" y="134963"/>
                  </a:lnTo>
                  <a:lnTo>
                    <a:pt x="4644" y="176443"/>
                  </a:lnTo>
                  <a:lnTo>
                    <a:pt x="0" y="220980"/>
                  </a:lnTo>
                  <a:lnTo>
                    <a:pt x="4644" y="265516"/>
                  </a:lnTo>
                  <a:lnTo>
                    <a:pt x="17966" y="306996"/>
                  </a:lnTo>
                  <a:lnTo>
                    <a:pt x="39045" y="344533"/>
                  </a:lnTo>
                  <a:lnTo>
                    <a:pt x="66960" y="377237"/>
                  </a:lnTo>
                  <a:lnTo>
                    <a:pt x="100793" y="404220"/>
                  </a:lnTo>
                  <a:lnTo>
                    <a:pt x="139624" y="424594"/>
                  </a:lnTo>
                  <a:lnTo>
                    <a:pt x="182533" y="437470"/>
                  </a:lnTo>
                  <a:lnTo>
                    <a:pt x="228600" y="441960"/>
                  </a:lnTo>
                  <a:lnTo>
                    <a:pt x="274666" y="437470"/>
                  </a:lnTo>
                  <a:lnTo>
                    <a:pt x="317575" y="424594"/>
                  </a:lnTo>
                  <a:lnTo>
                    <a:pt x="356406" y="404220"/>
                  </a:lnTo>
                  <a:lnTo>
                    <a:pt x="390239" y="377237"/>
                  </a:lnTo>
                  <a:lnTo>
                    <a:pt x="418154" y="344533"/>
                  </a:lnTo>
                  <a:lnTo>
                    <a:pt x="439233" y="306996"/>
                  </a:lnTo>
                  <a:lnTo>
                    <a:pt x="452555" y="265516"/>
                  </a:lnTo>
                  <a:lnTo>
                    <a:pt x="457200" y="220980"/>
                  </a:lnTo>
                  <a:lnTo>
                    <a:pt x="452555" y="176443"/>
                  </a:lnTo>
                  <a:lnTo>
                    <a:pt x="439233" y="134963"/>
                  </a:lnTo>
                  <a:lnTo>
                    <a:pt x="418154" y="97426"/>
                  </a:lnTo>
                  <a:lnTo>
                    <a:pt x="390239" y="64722"/>
                  </a:lnTo>
                  <a:lnTo>
                    <a:pt x="356406" y="37739"/>
                  </a:lnTo>
                  <a:lnTo>
                    <a:pt x="317575" y="17365"/>
                  </a:lnTo>
                  <a:lnTo>
                    <a:pt x="274666" y="448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F9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47503" y="1517904"/>
              <a:ext cx="457200" cy="441959"/>
            </a:xfrm>
            <a:custGeom>
              <a:avLst/>
              <a:gdLst/>
              <a:ahLst/>
              <a:cxnLst/>
              <a:rect l="l" t="t" r="r" b="b"/>
              <a:pathLst>
                <a:path w="457200" h="441960">
                  <a:moveTo>
                    <a:pt x="0" y="220980"/>
                  </a:moveTo>
                  <a:lnTo>
                    <a:pt x="4644" y="176443"/>
                  </a:lnTo>
                  <a:lnTo>
                    <a:pt x="17966" y="134963"/>
                  </a:lnTo>
                  <a:lnTo>
                    <a:pt x="39045" y="97426"/>
                  </a:lnTo>
                  <a:lnTo>
                    <a:pt x="66960" y="64722"/>
                  </a:lnTo>
                  <a:lnTo>
                    <a:pt x="100793" y="37739"/>
                  </a:lnTo>
                  <a:lnTo>
                    <a:pt x="139624" y="17365"/>
                  </a:lnTo>
                  <a:lnTo>
                    <a:pt x="182533" y="4489"/>
                  </a:lnTo>
                  <a:lnTo>
                    <a:pt x="228600" y="0"/>
                  </a:lnTo>
                  <a:lnTo>
                    <a:pt x="274666" y="4489"/>
                  </a:lnTo>
                  <a:lnTo>
                    <a:pt x="317575" y="17365"/>
                  </a:lnTo>
                  <a:lnTo>
                    <a:pt x="356406" y="37739"/>
                  </a:lnTo>
                  <a:lnTo>
                    <a:pt x="390239" y="64722"/>
                  </a:lnTo>
                  <a:lnTo>
                    <a:pt x="418154" y="97426"/>
                  </a:lnTo>
                  <a:lnTo>
                    <a:pt x="439233" y="134963"/>
                  </a:lnTo>
                  <a:lnTo>
                    <a:pt x="452555" y="176443"/>
                  </a:lnTo>
                  <a:lnTo>
                    <a:pt x="457200" y="220980"/>
                  </a:lnTo>
                  <a:lnTo>
                    <a:pt x="452555" y="265516"/>
                  </a:lnTo>
                  <a:lnTo>
                    <a:pt x="439233" y="306996"/>
                  </a:lnTo>
                  <a:lnTo>
                    <a:pt x="418154" y="344533"/>
                  </a:lnTo>
                  <a:lnTo>
                    <a:pt x="390239" y="377237"/>
                  </a:lnTo>
                  <a:lnTo>
                    <a:pt x="356406" y="404220"/>
                  </a:lnTo>
                  <a:lnTo>
                    <a:pt x="317575" y="424594"/>
                  </a:lnTo>
                  <a:lnTo>
                    <a:pt x="274666" y="437470"/>
                  </a:lnTo>
                  <a:lnTo>
                    <a:pt x="228600" y="441960"/>
                  </a:lnTo>
                  <a:lnTo>
                    <a:pt x="182533" y="437470"/>
                  </a:lnTo>
                  <a:lnTo>
                    <a:pt x="139624" y="424594"/>
                  </a:lnTo>
                  <a:lnTo>
                    <a:pt x="100793" y="404220"/>
                  </a:lnTo>
                  <a:lnTo>
                    <a:pt x="66960" y="377237"/>
                  </a:lnTo>
                  <a:lnTo>
                    <a:pt x="39045" y="344533"/>
                  </a:lnTo>
                  <a:lnTo>
                    <a:pt x="17966" y="306996"/>
                  </a:lnTo>
                  <a:lnTo>
                    <a:pt x="4644" y="265516"/>
                  </a:lnTo>
                  <a:lnTo>
                    <a:pt x="0" y="220980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318501" y="1105255"/>
            <a:ext cx="1919096" cy="556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200025" indent="-203200">
              <a:lnSpc>
                <a:spcPct val="113599"/>
              </a:lnSpc>
              <a:spcBef>
                <a:spcPts val="100"/>
              </a:spcBef>
            </a:pPr>
            <a:r>
              <a:rPr lang="en-US" sz="1000" spc="-5" dirty="0" smtClean="0">
                <a:latin typeface="Trebuchet MS"/>
                <a:cs typeface="Trebuchet MS"/>
              </a:rPr>
              <a:t>Your Internship</a:t>
            </a:r>
            <a:r>
              <a:rPr lang="tr-TR" sz="1000" spc="-5" dirty="0" smtClean="0">
                <a:latin typeface="Trebuchet MS"/>
                <a:cs typeface="Trebuchet MS"/>
              </a:rPr>
              <a:t> </a:t>
            </a:r>
            <a:r>
              <a:rPr lang="en-US" sz="1000" spc="-5" dirty="0" smtClean="0">
                <a:latin typeface="Trebuchet MS"/>
                <a:cs typeface="Trebuchet MS"/>
              </a:rPr>
              <a:t>Cancellation</a:t>
            </a:r>
            <a:r>
              <a:rPr lang="tr-TR" sz="1000" spc="-5" dirty="0" smtClean="0">
                <a:latin typeface="Trebuchet MS"/>
                <a:cs typeface="Trebuchet MS"/>
              </a:rPr>
              <a:t> </a:t>
            </a:r>
            <a:r>
              <a:rPr lang="en-US" sz="1000" spc="-5" dirty="0" smtClean="0">
                <a:latin typeface="Trebuchet MS"/>
                <a:cs typeface="Trebuchet MS"/>
              </a:rPr>
              <a:t>Application has been approved.</a:t>
            </a:r>
            <a:r>
              <a:rPr sz="1200" b="1" spc="-5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7410" y="418592"/>
            <a:ext cx="233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ONLİNE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STAJ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BAŞVURU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5931" y="844980"/>
            <a:ext cx="10322560" cy="5918835"/>
            <a:chOff x="184150" y="782908"/>
            <a:chExt cx="10322560" cy="5918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150" y="782908"/>
              <a:ext cx="10322560" cy="59182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37754" y="4352544"/>
              <a:ext cx="3145155" cy="974090"/>
            </a:xfrm>
            <a:custGeom>
              <a:avLst/>
              <a:gdLst/>
              <a:ahLst/>
              <a:cxnLst/>
              <a:rect l="l" t="t" r="r" b="b"/>
              <a:pathLst>
                <a:path w="3145154" h="974089">
                  <a:moveTo>
                    <a:pt x="3144685" y="0"/>
                  </a:moveTo>
                  <a:lnTo>
                    <a:pt x="748957" y="0"/>
                  </a:lnTo>
                  <a:lnTo>
                    <a:pt x="748957" y="568071"/>
                  </a:lnTo>
                  <a:lnTo>
                    <a:pt x="0" y="824484"/>
                  </a:lnTo>
                  <a:lnTo>
                    <a:pt x="748957" y="811530"/>
                  </a:lnTo>
                  <a:lnTo>
                    <a:pt x="748957" y="973836"/>
                  </a:lnTo>
                  <a:lnTo>
                    <a:pt x="3144685" y="973836"/>
                  </a:lnTo>
                  <a:lnTo>
                    <a:pt x="3144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7754" y="4352544"/>
              <a:ext cx="3145155" cy="974090"/>
            </a:xfrm>
            <a:custGeom>
              <a:avLst/>
              <a:gdLst/>
              <a:ahLst/>
              <a:cxnLst/>
              <a:rect l="l" t="t" r="r" b="b"/>
              <a:pathLst>
                <a:path w="3145154" h="974089">
                  <a:moveTo>
                    <a:pt x="748957" y="0"/>
                  </a:moveTo>
                  <a:lnTo>
                    <a:pt x="1148245" y="0"/>
                  </a:lnTo>
                  <a:lnTo>
                    <a:pt x="1747177" y="0"/>
                  </a:lnTo>
                  <a:lnTo>
                    <a:pt x="3144685" y="0"/>
                  </a:lnTo>
                  <a:lnTo>
                    <a:pt x="3144685" y="568071"/>
                  </a:lnTo>
                  <a:lnTo>
                    <a:pt x="3144685" y="811530"/>
                  </a:lnTo>
                  <a:lnTo>
                    <a:pt x="3144685" y="973836"/>
                  </a:lnTo>
                  <a:lnTo>
                    <a:pt x="1747177" y="973836"/>
                  </a:lnTo>
                  <a:lnTo>
                    <a:pt x="1148245" y="973836"/>
                  </a:lnTo>
                  <a:lnTo>
                    <a:pt x="748957" y="973836"/>
                  </a:lnTo>
                  <a:lnTo>
                    <a:pt x="748957" y="811530"/>
                  </a:lnTo>
                  <a:lnTo>
                    <a:pt x="0" y="824484"/>
                  </a:lnTo>
                  <a:lnTo>
                    <a:pt x="748957" y="568071"/>
                  </a:lnTo>
                  <a:lnTo>
                    <a:pt x="748957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93138" y="4563847"/>
            <a:ext cx="2185670" cy="57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12700"/>
              </a:lnSpc>
              <a:spcBef>
                <a:spcPts val="100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Click on the Internship Application Form under the Internship Procedures Menu.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1040042"/>
            <a:ext cx="10325100" cy="5422265"/>
            <a:chOff x="179704" y="1040042"/>
            <a:chExt cx="10325100" cy="5422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1040042"/>
              <a:ext cx="10325100" cy="54217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71033" y="2237232"/>
              <a:ext cx="4570730" cy="732155"/>
            </a:xfrm>
            <a:custGeom>
              <a:avLst/>
              <a:gdLst/>
              <a:ahLst/>
              <a:cxnLst/>
              <a:rect l="l" t="t" r="r" b="b"/>
              <a:pathLst>
                <a:path w="4570730" h="732155">
                  <a:moveTo>
                    <a:pt x="4570730" y="0"/>
                  </a:moveTo>
                  <a:lnTo>
                    <a:pt x="929893" y="0"/>
                  </a:lnTo>
                  <a:lnTo>
                    <a:pt x="929893" y="420497"/>
                  </a:lnTo>
                  <a:lnTo>
                    <a:pt x="0" y="731774"/>
                  </a:lnTo>
                  <a:lnTo>
                    <a:pt x="929893" y="600710"/>
                  </a:lnTo>
                  <a:lnTo>
                    <a:pt x="929893" y="720852"/>
                  </a:lnTo>
                  <a:lnTo>
                    <a:pt x="4570730" y="720852"/>
                  </a:lnTo>
                  <a:lnTo>
                    <a:pt x="4570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1033" y="2237232"/>
              <a:ext cx="4570730" cy="732155"/>
            </a:xfrm>
            <a:custGeom>
              <a:avLst/>
              <a:gdLst/>
              <a:ahLst/>
              <a:cxnLst/>
              <a:rect l="l" t="t" r="r" b="b"/>
              <a:pathLst>
                <a:path w="4570730" h="732155">
                  <a:moveTo>
                    <a:pt x="929893" y="0"/>
                  </a:moveTo>
                  <a:lnTo>
                    <a:pt x="1536699" y="0"/>
                  </a:lnTo>
                  <a:lnTo>
                    <a:pt x="2446909" y="0"/>
                  </a:lnTo>
                  <a:lnTo>
                    <a:pt x="4570730" y="0"/>
                  </a:lnTo>
                  <a:lnTo>
                    <a:pt x="4570730" y="420497"/>
                  </a:lnTo>
                  <a:lnTo>
                    <a:pt x="4570730" y="600710"/>
                  </a:lnTo>
                  <a:lnTo>
                    <a:pt x="4570730" y="720852"/>
                  </a:lnTo>
                  <a:lnTo>
                    <a:pt x="2446909" y="720852"/>
                  </a:lnTo>
                  <a:lnTo>
                    <a:pt x="1536699" y="720852"/>
                  </a:lnTo>
                  <a:lnTo>
                    <a:pt x="929893" y="720852"/>
                  </a:lnTo>
                  <a:lnTo>
                    <a:pt x="929893" y="600710"/>
                  </a:lnTo>
                  <a:lnTo>
                    <a:pt x="0" y="731774"/>
                  </a:lnTo>
                  <a:lnTo>
                    <a:pt x="929893" y="420497"/>
                  </a:lnTo>
                  <a:lnTo>
                    <a:pt x="929893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61328" y="2321789"/>
            <a:ext cx="3320415" cy="372538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Click on "In-Term Professional Training Practice" as Internship Type</a:t>
            </a:r>
            <a:r>
              <a:rPr sz="1100" spc="-5" dirty="0" smtClean="0">
                <a:latin typeface="Trebuchet MS"/>
                <a:cs typeface="Trebuchet MS"/>
              </a:rPr>
              <a:t>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732790"/>
            <a:ext cx="10328275" cy="5293360"/>
            <a:chOff x="179704" y="732790"/>
            <a:chExt cx="10328275" cy="5293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732790"/>
              <a:ext cx="10328275" cy="5293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451091" y="2043684"/>
              <a:ext cx="3234055" cy="628015"/>
            </a:xfrm>
            <a:custGeom>
              <a:avLst/>
              <a:gdLst/>
              <a:ahLst/>
              <a:cxnLst/>
              <a:rect l="l" t="t" r="r" b="b"/>
              <a:pathLst>
                <a:path w="3234054" h="628014">
                  <a:moveTo>
                    <a:pt x="3233928" y="0"/>
                  </a:moveTo>
                  <a:lnTo>
                    <a:pt x="601980" y="0"/>
                  </a:lnTo>
                  <a:lnTo>
                    <a:pt x="601980" y="325374"/>
                  </a:lnTo>
                  <a:lnTo>
                    <a:pt x="0" y="627506"/>
                  </a:lnTo>
                  <a:lnTo>
                    <a:pt x="601980" y="464819"/>
                  </a:lnTo>
                  <a:lnTo>
                    <a:pt x="601980" y="557783"/>
                  </a:lnTo>
                  <a:lnTo>
                    <a:pt x="3233928" y="557783"/>
                  </a:lnTo>
                  <a:lnTo>
                    <a:pt x="3233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51091" y="2043684"/>
              <a:ext cx="3234055" cy="628015"/>
            </a:xfrm>
            <a:custGeom>
              <a:avLst/>
              <a:gdLst/>
              <a:ahLst/>
              <a:cxnLst/>
              <a:rect l="l" t="t" r="r" b="b"/>
              <a:pathLst>
                <a:path w="3234054" h="628014">
                  <a:moveTo>
                    <a:pt x="601980" y="0"/>
                  </a:moveTo>
                  <a:lnTo>
                    <a:pt x="1040638" y="0"/>
                  </a:lnTo>
                  <a:lnTo>
                    <a:pt x="1698625" y="0"/>
                  </a:lnTo>
                  <a:lnTo>
                    <a:pt x="3233928" y="0"/>
                  </a:lnTo>
                  <a:lnTo>
                    <a:pt x="3233928" y="325374"/>
                  </a:lnTo>
                  <a:lnTo>
                    <a:pt x="3233928" y="464819"/>
                  </a:lnTo>
                  <a:lnTo>
                    <a:pt x="3233928" y="557783"/>
                  </a:lnTo>
                  <a:lnTo>
                    <a:pt x="1698625" y="557783"/>
                  </a:lnTo>
                  <a:lnTo>
                    <a:pt x="1040638" y="557783"/>
                  </a:lnTo>
                  <a:lnTo>
                    <a:pt x="601980" y="557783"/>
                  </a:lnTo>
                  <a:lnTo>
                    <a:pt x="601980" y="464819"/>
                  </a:lnTo>
                  <a:lnTo>
                    <a:pt x="0" y="627506"/>
                  </a:lnTo>
                  <a:lnTo>
                    <a:pt x="601980" y="325374"/>
                  </a:lnTo>
                  <a:lnTo>
                    <a:pt x="601980" y="0"/>
                  </a:lnTo>
                  <a:close/>
                </a:path>
              </a:pathLst>
            </a:custGeom>
            <a:ln w="12191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28154" y="2045182"/>
            <a:ext cx="2085975" cy="575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">
              <a:lnSpc>
                <a:spcPct val="113900"/>
              </a:lnSpc>
              <a:spcBef>
                <a:spcPts val="9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Select the Professional Practice Course You Chose During Course Registration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732790"/>
            <a:ext cx="10325100" cy="6370955"/>
            <a:chOff x="179704" y="732790"/>
            <a:chExt cx="10325100" cy="6370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732790"/>
              <a:ext cx="10325100" cy="57473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02891" y="1746504"/>
              <a:ext cx="7620000" cy="1473835"/>
            </a:xfrm>
            <a:custGeom>
              <a:avLst/>
              <a:gdLst/>
              <a:ahLst/>
              <a:cxnLst/>
              <a:rect l="l" t="t" r="r" b="b"/>
              <a:pathLst>
                <a:path w="7620000" h="1473835">
                  <a:moveTo>
                    <a:pt x="0" y="1473708"/>
                  </a:moveTo>
                  <a:lnTo>
                    <a:pt x="7620000" y="1473708"/>
                  </a:lnTo>
                  <a:lnTo>
                    <a:pt x="7620000" y="0"/>
                  </a:lnTo>
                  <a:lnTo>
                    <a:pt x="0" y="0"/>
                  </a:lnTo>
                  <a:lnTo>
                    <a:pt x="0" y="1473708"/>
                  </a:lnTo>
                  <a:close/>
                </a:path>
              </a:pathLst>
            </a:custGeom>
            <a:ln w="12192">
              <a:solidFill>
                <a:srgbClr val="AF6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6127" y="3323844"/>
              <a:ext cx="7670800" cy="2470785"/>
            </a:xfrm>
            <a:custGeom>
              <a:avLst/>
              <a:gdLst/>
              <a:ahLst/>
              <a:cxnLst/>
              <a:rect l="l" t="t" r="r" b="b"/>
              <a:pathLst>
                <a:path w="7670800" h="2470785">
                  <a:moveTo>
                    <a:pt x="0" y="864108"/>
                  </a:moveTo>
                  <a:lnTo>
                    <a:pt x="7645908" y="864108"/>
                  </a:lnTo>
                  <a:lnTo>
                    <a:pt x="7645908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  <a:path w="7670800" h="2470785">
                  <a:moveTo>
                    <a:pt x="0" y="2470404"/>
                  </a:moveTo>
                  <a:lnTo>
                    <a:pt x="7670292" y="2470404"/>
                  </a:lnTo>
                  <a:lnTo>
                    <a:pt x="7670292" y="1251204"/>
                  </a:lnTo>
                  <a:lnTo>
                    <a:pt x="0" y="1251204"/>
                  </a:lnTo>
                  <a:lnTo>
                    <a:pt x="0" y="2470404"/>
                  </a:lnTo>
                  <a:close/>
                </a:path>
              </a:pathLst>
            </a:custGeom>
            <a:ln w="12192">
              <a:solidFill>
                <a:srgbClr val="F97D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26936" y="5701284"/>
              <a:ext cx="3729354" cy="1396365"/>
            </a:xfrm>
            <a:custGeom>
              <a:avLst/>
              <a:gdLst/>
              <a:ahLst/>
              <a:cxnLst/>
              <a:rect l="l" t="t" r="r" b="b"/>
              <a:pathLst>
                <a:path w="3729354" h="1396365">
                  <a:moveTo>
                    <a:pt x="3729228" y="0"/>
                  </a:moveTo>
                  <a:lnTo>
                    <a:pt x="1078992" y="0"/>
                  </a:lnTo>
                  <a:lnTo>
                    <a:pt x="1078992" y="232663"/>
                  </a:lnTo>
                  <a:lnTo>
                    <a:pt x="0" y="328802"/>
                  </a:lnTo>
                  <a:lnTo>
                    <a:pt x="1078992" y="581659"/>
                  </a:lnTo>
                  <a:lnTo>
                    <a:pt x="1078992" y="1395983"/>
                  </a:lnTo>
                  <a:lnTo>
                    <a:pt x="3729228" y="1395983"/>
                  </a:lnTo>
                  <a:lnTo>
                    <a:pt x="37292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26936" y="5701284"/>
              <a:ext cx="3729354" cy="1396365"/>
            </a:xfrm>
            <a:custGeom>
              <a:avLst/>
              <a:gdLst/>
              <a:ahLst/>
              <a:cxnLst/>
              <a:rect l="l" t="t" r="r" b="b"/>
              <a:pathLst>
                <a:path w="3729354" h="1396365">
                  <a:moveTo>
                    <a:pt x="1078992" y="0"/>
                  </a:moveTo>
                  <a:lnTo>
                    <a:pt x="1520698" y="0"/>
                  </a:lnTo>
                  <a:lnTo>
                    <a:pt x="2183257" y="0"/>
                  </a:lnTo>
                  <a:lnTo>
                    <a:pt x="3729228" y="0"/>
                  </a:lnTo>
                  <a:lnTo>
                    <a:pt x="3729228" y="232663"/>
                  </a:lnTo>
                  <a:lnTo>
                    <a:pt x="3729228" y="581659"/>
                  </a:lnTo>
                  <a:lnTo>
                    <a:pt x="3729228" y="1395983"/>
                  </a:lnTo>
                  <a:lnTo>
                    <a:pt x="2183257" y="1395983"/>
                  </a:lnTo>
                  <a:lnTo>
                    <a:pt x="1520698" y="1395983"/>
                  </a:lnTo>
                  <a:lnTo>
                    <a:pt x="1078992" y="1395983"/>
                  </a:lnTo>
                  <a:lnTo>
                    <a:pt x="1078992" y="581659"/>
                  </a:lnTo>
                  <a:lnTo>
                    <a:pt x="0" y="328802"/>
                  </a:lnTo>
                  <a:lnTo>
                    <a:pt x="1078992" y="232663"/>
                  </a:lnTo>
                  <a:lnTo>
                    <a:pt x="1078992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13700" y="5933694"/>
            <a:ext cx="2265933" cy="107221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86740" marR="7620" indent="-571500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Fill in the relevant fields correctly and completely. After filling in the fields, click on the "Calculate the Number of Internship Days" button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1010285"/>
            <a:ext cx="10321925" cy="4963795"/>
            <a:chOff x="179704" y="1010285"/>
            <a:chExt cx="10321925" cy="4963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1010285"/>
              <a:ext cx="10321925" cy="49637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60008" y="4506468"/>
              <a:ext cx="4201795" cy="1252855"/>
            </a:xfrm>
            <a:custGeom>
              <a:avLst/>
              <a:gdLst/>
              <a:ahLst/>
              <a:cxnLst/>
              <a:rect l="l" t="t" r="r" b="b"/>
              <a:pathLst>
                <a:path w="4201795" h="1252854">
                  <a:moveTo>
                    <a:pt x="4201668" y="0"/>
                  </a:moveTo>
                  <a:lnTo>
                    <a:pt x="1807464" y="0"/>
                  </a:lnTo>
                  <a:lnTo>
                    <a:pt x="1807464" y="730758"/>
                  </a:lnTo>
                  <a:lnTo>
                    <a:pt x="0" y="780923"/>
                  </a:lnTo>
                  <a:lnTo>
                    <a:pt x="1807464" y="1043940"/>
                  </a:lnTo>
                  <a:lnTo>
                    <a:pt x="1807464" y="1252728"/>
                  </a:lnTo>
                  <a:lnTo>
                    <a:pt x="4201668" y="1252728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60008" y="4506468"/>
              <a:ext cx="4201795" cy="1252855"/>
            </a:xfrm>
            <a:custGeom>
              <a:avLst/>
              <a:gdLst/>
              <a:ahLst/>
              <a:cxnLst/>
              <a:rect l="l" t="t" r="r" b="b"/>
              <a:pathLst>
                <a:path w="4201795" h="1252854">
                  <a:moveTo>
                    <a:pt x="1807464" y="0"/>
                  </a:moveTo>
                  <a:lnTo>
                    <a:pt x="2206497" y="0"/>
                  </a:lnTo>
                  <a:lnTo>
                    <a:pt x="2805048" y="0"/>
                  </a:lnTo>
                  <a:lnTo>
                    <a:pt x="4201668" y="0"/>
                  </a:lnTo>
                  <a:lnTo>
                    <a:pt x="4201668" y="730758"/>
                  </a:lnTo>
                  <a:lnTo>
                    <a:pt x="4201668" y="1043940"/>
                  </a:lnTo>
                  <a:lnTo>
                    <a:pt x="4201668" y="1252728"/>
                  </a:lnTo>
                  <a:lnTo>
                    <a:pt x="2805048" y="1252728"/>
                  </a:lnTo>
                  <a:lnTo>
                    <a:pt x="2206497" y="1252728"/>
                  </a:lnTo>
                  <a:lnTo>
                    <a:pt x="1807464" y="1252728"/>
                  </a:lnTo>
                  <a:lnTo>
                    <a:pt x="1807464" y="1043940"/>
                  </a:lnTo>
                  <a:lnTo>
                    <a:pt x="0" y="780923"/>
                  </a:lnTo>
                  <a:lnTo>
                    <a:pt x="1807464" y="730758"/>
                  </a:lnTo>
                  <a:lnTo>
                    <a:pt x="1807464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53579" y="4618101"/>
            <a:ext cx="1865122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Click on the "Apply" button. If the Apply button does not appear, make sure that you have entered the above information completely and click the Calculate Internship Days button again.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1027820"/>
            <a:ext cx="10329545" cy="5407025"/>
            <a:chOff x="179704" y="1027820"/>
            <a:chExt cx="10329545" cy="5407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1027820"/>
              <a:ext cx="10329545" cy="54066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13752" y="3041904"/>
              <a:ext cx="3440429" cy="1702435"/>
            </a:xfrm>
            <a:custGeom>
              <a:avLst/>
              <a:gdLst/>
              <a:ahLst/>
              <a:cxnLst/>
              <a:rect l="l" t="t" r="r" b="b"/>
              <a:pathLst>
                <a:path w="3440429" h="1702435">
                  <a:moveTo>
                    <a:pt x="3440303" y="0"/>
                  </a:moveTo>
                  <a:lnTo>
                    <a:pt x="849502" y="0"/>
                  </a:lnTo>
                  <a:lnTo>
                    <a:pt x="849502" y="993013"/>
                  </a:lnTo>
                  <a:lnTo>
                    <a:pt x="0" y="1578737"/>
                  </a:lnTo>
                  <a:lnTo>
                    <a:pt x="849502" y="1418590"/>
                  </a:lnTo>
                  <a:lnTo>
                    <a:pt x="849502" y="1702308"/>
                  </a:lnTo>
                  <a:lnTo>
                    <a:pt x="3440303" y="1702308"/>
                  </a:lnTo>
                  <a:lnTo>
                    <a:pt x="3440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3752" y="3041904"/>
              <a:ext cx="3440429" cy="1702435"/>
            </a:xfrm>
            <a:custGeom>
              <a:avLst/>
              <a:gdLst/>
              <a:ahLst/>
              <a:cxnLst/>
              <a:rect l="l" t="t" r="r" b="b"/>
              <a:pathLst>
                <a:path w="3440429" h="1702435">
                  <a:moveTo>
                    <a:pt x="849502" y="0"/>
                  </a:moveTo>
                  <a:lnTo>
                    <a:pt x="1281302" y="0"/>
                  </a:lnTo>
                  <a:lnTo>
                    <a:pt x="1929002" y="0"/>
                  </a:lnTo>
                  <a:lnTo>
                    <a:pt x="3440303" y="0"/>
                  </a:lnTo>
                  <a:lnTo>
                    <a:pt x="3440303" y="993013"/>
                  </a:lnTo>
                  <a:lnTo>
                    <a:pt x="3440303" y="1418590"/>
                  </a:lnTo>
                  <a:lnTo>
                    <a:pt x="3440303" y="1702308"/>
                  </a:lnTo>
                  <a:lnTo>
                    <a:pt x="1929002" y="1702308"/>
                  </a:lnTo>
                  <a:lnTo>
                    <a:pt x="1281302" y="1702308"/>
                  </a:lnTo>
                  <a:lnTo>
                    <a:pt x="849502" y="1702308"/>
                  </a:lnTo>
                  <a:lnTo>
                    <a:pt x="849502" y="1418590"/>
                  </a:lnTo>
                  <a:lnTo>
                    <a:pt x="0" y="1578737"/>
                  </a:lnTo>
                  <a:lnTo>
                    <a:pt x="849502" y="993013"/>
                  </a:lnTo>
                  <a:lnTo>
                    <a:pt x="849502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120633" y="3200527"/>
            <a:ext cx="1879600" cy="1237903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55244" marR="48895" indent="-635" algn="ctr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A verification code will be sent to your phone number registered in the system. After entering the verification code in the relevant field, click "Confirm Verification Code".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18632" y="3883152"/>
            <a:ext cx="401320" cy="105410"/>
            <a:chOff x="5818632" y="3883152"/>
            <a:chExt cx="401320" cy="105410"/>
          </a:xfrm>
        </p:grpSpPr>
        <p:sp>
          <p:nvSpPr>
            <p:cNvPr id="8" name="object 8"/>
            <p:cNvSpPr/>
            <p:nvPr/>
          </p:nvSpPr>
          <p:spPr>
            <a:xfrm>
              <a:off x="5824728" y="3889248"/>
              <a:ext cx="388620" cy="93345"/>
            </a:xfrm>
            <a:custGeom>
              <a:avLst/>
              <a:gdLst/>
              <a:ahLst/>
              <a:cxnLst/>
              <a:rect l="l" t="t" r="r" b="b"/>
              <a:pathLst>
                <a:path w="388620" h="93345">
                  <a:moveTo>
                    <a:pt x="388620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388620" y="92963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24728" y="3889248"/>
              <a:ext cx="388620" cy="93345"/>
            </a:xfrm>
            <a:custGeom>
              <a:avLst/>
              <a:gdLst/>
              <a:ahLst/>
              <a:cxnLst/>
              <a:rect l="l" t="t" r="r" b="b"/>
              <a:pathLst>
                <a:path w="388620" h="93345">
                  <a:moveTo>
                    <a:pt x="0" y="92963"/>
                  </a:moveTo>
                  <a:lnTo>
                    <a:pt x="388620" y="92963"/>
                  </a:lnTo>
                  <a:lnTo>
                    <a:pt x="388620" y="0"/>
                  </a:lnTo>
                  <a:lnTo>
                    <a:pt x="0" y="0"/>
                  </a:lnTo>
                  <a:lnTo>
                    <a:pt x="0" y="9296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734695"/>
            <a:ext cx="10320655" cy="5682615"/>
            <a:chOff x="179704" y="734695"/>
            <a:chExt cx="10320655" cy="5682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734695"/>
              <a:ext cx="10320655" cy="56826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02891" y="3561588"/>
              <a:ext cx="8526780" cy="1981200"/>
            </a:xfrm>
            <a:custGeom>
              <a:avLst/>
              <a:gdLst/>
              <a:ahLst/>
              <a:cxnLst/>
              <a:rect l="l" t="t" r="r" b="b"/>
              <a:pathLst>
                <a:path w="8526780" h="1981200">
                  <a:moveTo>
                    <a:pt x="0" y="1981200"/>
                  </a:moveTo>
                  <a:lnTo>
                    <a:pt x="8526780" y="1981200"/>
                  </a:lnTo>
                  <a:lnTo>
                    <a:pt x="8526780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2192">
              <a:solidFill>
                <a:srgbClr val="F97D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7472" y="2670048"/>
              <a:ext cx="2014855" cy="1720214"/>
            </a:xfrm>
            <a:custGeom>
              <a:avLst/>
              <a:gdLst/>
              <a:ahLst/>
              <a:cxnLst/>
              <a:rect l="l" t="t" r="r" b="b"/>
              <a:pathLst>
                <a:path w="2014854" h="1720214">
                  <a:moveTo>
                    <a:pt x="2014727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1175257" y="829055"/>
                  </a:lnTo>
                  <a:lnTo>
                    <a:pt x="1848357" y="1719833"/>
                  </a:lnTo>
                  <a:lnTo>
                    <a:pt x="1678939" y="829055"/>
                  </a:lnTo>
                  <a:lnTo>
                    <a:pt x="2014727" y="829055"/>
                  </a:lnTo>
                  <a:lnTo>
                    <a:pt x="2014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7472" y="2670048"/>
              <a:ext cx="2014855" cy="1720214"/>
            </a:xfrm>
            <a:custGeom>
              <a:avLst/>
              <a:gdLst/>
              <a:ahLst/>
              <a:cxnLst/>
              <a:rect l="l" t="t" r="r" b="b"/>
              <a:pathLst>
                <a:path w="2014854" h="1720214">
                  <a:moveTo>
                    <a:pt x="0" y="0"/>
                  </a:moveTo>
                  <a:lnTo>
                    <a:pt x="1175257" y="0"/>
                  </a:lnTo>
                  <a:lnTo>
                    <a:pt x="1678939" y="0"/>
                  </a:lnTo>
                  <a:lnTo>
                    <a:pt x="2014727" y="0"/>
                  </a:lnTo>
                  <a:lnTo>
                    <a:pt x="2014727" y="483615"/>
                  </a:lnTo>
                  <a:lnTo>
                    <a:pt x="2014727" y="690879"/>
                  </a:lnTo>
                  <a:lnTo>
                    <a:pt x="2014727" y="829055"/>
                  </a:lnTo>
                  <a:lnTo>
                    <a:pt x="1678939" y="829055"/>
                  </a:lnTo>
                  <a:lnTo>
                    <a:pt x="1848357" y="1719833"/>
                  </a:lnTo>
                  <a:lnTo>
                    <a:pt x="1175257" y="829055"/>
                  </a:lnTo>
                  <a:lnTo>
                    <a:pt x="0" y="829055"/>
                  </a:lnTo>
                  <a:lnTo>
                    <a:pt x="0" y="690879"/>
                  </a:lnTo>
                  <a:lnTo>
                    <a:pt x="0" y="4836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72450" y="2743327"/>
            <a:ext cx="1608455" cy="69974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ctr">
              <a:lnSpc>
                <a:spcPct val="103600"/>
              </a:lnSpc>
              <a:spcBef>
                <a:spcPts val="5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You can find out the application details by clicking on the "Detail" button.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59070" y="2773426"/>
            <a:ext cx="2797175" cy="1614170"/>
            <a:chOff x="5259070" y="2773426"/>
            <a:chExt cx="2797175" cy="1614170"/>
          </a:xfrm>
        </p:grpSpPr>
        <p:sp>
          <p:nvSpPr>
            <p:cNvPr id="9" name="object 9"/>
            <p:cNvSpPr/>
            <p:nvPr/>
          </p:nvSpPr>
          <p:spPr>
            <a:xfrm>
              <a:off x="5265420" y="2779776"/>
              <a:ext cx="2784475" cy="1601470"/>
            </a:xfrm>
            <a:custGeom>
              <a:avLst/>
              <a:gdLst/>
              <a:ahLst/>
              <a:cxnLst/>
              <a:rect l="l" t="t" r="r" b="b"/>
              <a:pathLst>
                <a:path w="2784475" h="1601470">
                  <a:moveTo>
                    <a:pt x="2226563" y="0"/>
                  </a:moveTo>
                  <a:lnTo>
                    <a:pt x="0" y="0"/>
                  </a:lnTo>
                  <a:lnTo>
                    <a:pt x="0" y="829055"/>
                  </a:lnTo>
                  <a:lnTo>
                    <a:pt x="1298828" y="829055"/>
                  </a:lnTo>
                  <a:lnTo>
                    <a:pt x="2784094" y="1601343"/>
                  </a:lnTo>
                  <a:lnTo>
                    <a:pt x="1855470" y="829055"/>
                  </a:lnTo>
                  <a:lnTo>
                    <a:pt x="2226563" y="829055"/>
                  </a:lnTo>
                  <a:lnTo>
                    <a:pt x="2226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5420" y="2779776"/>
              <a:ext cx="2784475" cy="1601470"/>
            </a:xfrm>
            <a:custGeom>
              <a:avLst/>
              <a:gdLst/>
              <a:ahLst/>
              <a:cxnLst/>
              <a:rect l="l" t="t" r="r" b="b"/>
              <a:pathLst>
                <a:path w="2784475" h="1601470">
                  <a:moveTo>
                    <a:pt x="0" y="0"/>
                  </a:moveTo>
                  <a:lnTo>
                    <a:pt x="1298828" y="0"/>
                  </a:lnTo>
                  <a:lnTo>
                    <a:pt x="1855470" y="0"/>
                  </a:lnTo>
                  <a:lnTo>
                    <a:pt x="2226563" y="0"/>
                  </a:lnTo>
                  <a:lnTo>
                    <a:pt x="2226563" y="483615"/>
                  </a:lnTo>
                  <a:lnTo>
                    <a:pt x="2226563" y="690879"/>
                  </a:lnTo>
                  <a:lnTo>
                    <a:pt x="2226563" y="829055"/>
                  </a:lnTo>
                  <a:lnTo>
                    <a:pt x="1855470" y="829055"/>
                  </a:lnTo>
                  <a:lnTo>
                    <a:pt x="2784094" y="1601343"/>
                  </a:lnTo>
                  <a:lnTo>
                    <a:pt x="1298828" y="829055"/>
                  </a:lnTo>
                  <a:lnTo>
                    <a:pt x="0" y="829055"/>
                  </a:lnTo>
                  <a:lnTo>
                    <a:pt x="0" y="690879"/>
                  </a:lnTo>
                  <a:lnTo>
                    <a:pt x="0" y="48361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33440" y="2903347"/>
            <a:ext cx="1893570" cy="7046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67665" marR="28575" indent="-330835" algn="ctr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The latest status of your application is displayed in the "Application Status" field.</a:t>
            </a:r>
            <a:endParaRPr sz="11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10411" y="5229098"/>
            <a:ext cx="4156710" cy="1562100"/>
            <a:chOff x="1010411" y="5229098"/>
            <a:chExt cx="4156710" cy="1562100"/>
          </a:xfrm>
        </p:grpSpPr>
        <p:sp>
          <p:nvSpPr>
            <p:cNvPr id="13" name="object 13"/>
            <p:cNvSpPr/>
            <p:nvPr/>
          </p:nvSpPr>
          <p:spPr>
            <a:xfrm>
              <a:off x="1016507" y="5235194"/>
              <a:ext cx="4144645" cy="1550035"/>
            </a:xfrm>
            <a:custGeom>
              <a:avLst/>
              <a:gdLst/>
              <a:ahLst/>
              <a:cxnLst/>
              <a:rect l="l" t="t" r="r" b="b"/>
              <a:pathLst>
                <a:path w="4144645" h="1550034">
                  <a:moveTo>
                    <a:pt x="4144391" y="0"/>
                  </a:moveTo>
                  <a:lnTo>
                    <a:pt x="1807337" y="719074"/>
                  </a:lnTo>
                  <a:lnTo>
                    <a:pt x="0" y="719074"/>
                  </a:lnTo>
                  <a:lnTo>
                    <a:pt x="0" y="1549654"/>
                  </a:lnTo>
                  <a:lnTo>
                    <a:pt x="3098291" y="1549654"/>
                  </a:lnTo>
                  <a:lnTo>
                    <a:pt x="3098291" y="719074"/>
                  </a:lnTo>
                  <a:lnTo>
                    <a:pt x="2581909" y="719074"/>
                  </a:lnTo>
                  <a:lnTo>
                    <a:pt x="41443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6507" y="5235194"/>
              <a:ext cx="4144645" cy="1550035"/>
            </a:xfrm>
            <a:custGeom>
              <a:avLst/>
              <a:gdLst/>
              <a:ahLst/>
              <a:cxnLst/>
              <a:rect l="l" t="t" r="r" b="b"/>
              <a:pathLst>
                <a:path w="4144645" h="1550034">
                  <a:moveTo>
                    <a:pt x="0" y="719074"/>
                  </a:moveTo>
                  <a:lnTo>
                    <a:pt x="1807337" y="719074"/>
                  </a:lnTo>
                  <a:lnTo>
                    <a:pt x="4144391" y="0"/>
                  </a:lnTo>
                  <a:lnTo>
                    <a:pt x="2581909" y="719074"/>
                  </a:lnTo>
                  <a:lnTo>
                    <a:pt x="3098291" y="719074"/>
                  </a:lnTo>
                  <a:lnTo>
                    <a:pt x="3098291" y="857504"/>
                  </a:lnTo>
                  <a:lnTo>
                    <a:pt x="3098291" y="1065149"/>
                  </a:lnTo>
                  <a:lnTo>
                    <a:pt x="3098291" y="1549654"/>
                  </a:lnTo>
                  <a:lnTo>
                    <a:pt x="2581909" y="1549654"/>
                  </a:lnTo>
                  <a:lnTo>
                    <a:pt x="1807337" y="1549654"/>
                  </a:lnTo>
                  <a:lnTo>
                    <a:pt x="0" y="1549654"/>
                  </a:lnTo>
                  <a:lnTo>
                    <a:pt x="0" y="1065149"/>
                  </a:lnTo>
                  <a:lnTo>
                    <a:pt x="0" y="857504"/>
                  </a:lnTo>
                  <a:lnTo>
                    <a:pt x="0" y="719074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35176" y="6094374"/>
            <a:ext cx="2860675" cy="57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3905" marR="5080" indent="-751840" algn="ctr">
              <a:lnSpc>
                <a:spcPct val="112700"/>
              </a:lnSpc>
              <a:spcBef>
                <a:spcPts val="100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After each process is completed, It will be added to the "Application Process Detail" table.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704" y="1033817"/>
            <a:ext cx="10329545" cy="5400675"/>
            <a:chOff x="179704" y="1033817"/>
            <a:chExt cx="10329545" cy="5400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704" y="1033817"/>
              <a:ext cx="10329545" cy="54006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89345" y="3015996"/>
              <a:ext cx="3996054" cy="1176655"/>
            </a:xfrm>
            <a:custGeom>
              <a:avLst/>
              <a:gdLst/>
              <a:ahLst/>
              <a:cxnLst/>
              <a:rect l="l" t="t" r="r" b="b"/>
              <a:pathLst>
                <a:path w="3996054" h="1176654">
                  <a:moveTo>
                    <a:pt x="3995547" y="0"/>
                  </a:moveTo>
                  <a:lnTo>
                    <a:pt x="1904619" y="0"/>
                  </a:lnTo>
                  <a:lnTo>
                    <a:pt x="1904619" y="196087"/>
                  </a:lnTo>
                  <a:lnTo>
                    <a:pt x="0" y="96012"/>
                  </a:lnTo>
                  <a:lnTo>
                    <a:pt x="1904619" y="490219"/>
                  </a:lnTo>
                  <a:lnTo>
                    <a:pt x="1904619" y="1176527"/>
                  </a:lnTo>
                  <a:lnTo>
                    <a:pt x="3995547" y="1176527"/>
                  </a:lnTo>
                  <a:lnTo>
                    <a:pt x="3995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89345" y="3015996"/>
              <a:ext cx="3996054" cy="1176655"/>
            </a:xfrm>
            <a:custGeom>
              <a:avLst/>
              <a:gdLst/>
              <a:ahLst/>
              <a:cxnLst/>
              <a:rect l="l" t="t" r="r" b="b"/>
              <a:pathLst>
                <a:path w="3996054" h="1176654">
                  <a:moveTo>
                    <a:pt x="1904619" y="0"/>
                  </a:moveTo>
                  <a:lnTo>
                    <a:pt x="2253106" y="0"/>
                  </a:lnTo>
                  <a:lnTo>
                    <a:pt x="2775838" y="0"/>
                  </a:lnTo>
                  <a:lnTo>
                    <a:pt x="3995547" y="0"/>
                  </a:lnTo>
                  <a:lnTo>
                    <a:pt x="3995547" y="196087"/>
                  </a:lnTo>
                  <a:lnTo>
                    <a:pt x="3995547" y="490219"/>
                  </a:lnTo>
                  <a:lnTo>
                    <a:pt x="3995547" y="1176527"/>
                  </a:lnTo>
                  <a:lnTo>
                    <a:pt x="2775838" y="1176527"/>
                  </a:lnTo>
                  <a:lnTo>
                    <a:pt x="2253106" y="1176527"/>
                  </a:lnTo>
                  <a:lnTo>
                    <a:pt x="1904619" y="1176527"/>
                  </a:lnTo>
                  <a:lnTo>
                    <a:pt x="1904619" y="490219"/>
                  </a:lnTo>
                  <a:lnTo>
                    <a:pt x="0" y="96012"/>
                  </a:lnTo>
                  <a:lnTo>
                    <a:pt x="1904619" y="196087"/>
                  </a:lnTo>
                  <a:lnTo>
                    <a:pt x="1904619" y="0"/>
                  </a:lnTo>
                  <a:close/>
                </a:path>
              </a:pathLst>
            </a:custGeom>
            <a:ln w="12192">
              <a:solidFill>
                <a:srgbClr val="EF93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61426" y="3313302"/>
            <a:ext cx="1558925" cy="7046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4500"/>
              </a:lnSpc>
              <a:spcBef>
                <a:spcPts val="45"/>
              </a:spcBef>
            </a:pPr>
            <a:r>
              <a:rPr lang="en-US" sz="1100" spc="-5" dirty="0" smtClean="0">
                <a:latin typeface="Trebuchet MS"/>
                <a:cs typeface="Trebuchet MS"/>
              </a:rPr>
              <a:t>Click on the "Generate Document" button and get the document signed by the company.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488</Words>
  <Application>Microsoft Office PowerPoint</Application>
  <PresentationFormat>Özel</PresentationFormat>
  <Paragraphs>52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Calibri</vt:lpstr>
      <vt:lpstr>Trebuchet MS</vt:lpstr>
      <vt:lpstr>Office Theme</vt:lpstr>
      <vt:lpstr>IN-TERM PROFESSIONAL INTERNSHIP STUDENT INTERNSHIP APPLICATION GUIDE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DÖNEM İÇİ MESLEKİ EĞİTİM STAJI  ÖĞRENCİ STAJ BAŞVURU KILAVUZU</dc:title>
  <dc:subject>ÖĞRENCİ STAJ BAŞVURU FORMU</dc:subject>
  <dc:creator>dasahin</dc:creator>
  <cp:lastModifiedBy>mgunes</cp:lastModifiedBy>
  <cp:revision>5</cp:revision>
  <dcterms:created xsi:type="dcterms:W3CDTF">2024-03-25T07:22:44Z</dcterms:created>
  <dcterms:modified xsi:type="dcterms:W3CDTF">2024-03-25T07:59:43Z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2024-03-25T00:00:00Z</vt:filetime>
  </property>
</Properties>
</file>