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0693400" cy="7562850"/>
  <p:notesSz cx="10693400" cy="75628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301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28244" y="188976"/>
            <a:ext cx="312420" cy="7164705"/>
          </a:xfrm>
          <a:custGeom>
            <a:avLst/>
            <a:gdLst/>
            <a:ahLst/>
            <a:cxnLst/>
            <a:rect l="l" t="t" r="r" b="b"/>
            <a:pathLst>
              <a:path w="312420" h="7164705">
                <a:moveTo>
                  <a:pt x="312420" y="0"/>
                </a:moveTo>
                <a:lnTo>
                  <a:pt x="0" y="0"/>
                </a:lnTo>
                <a:lnTo>
                  <a:pt x="0" y="7164324"/>
                </a:lnTo>
                <a:lnTo>
                  <a:pt x="312420" y="7164324"/>
                </a:lnTo>
                <a:lnTo>
                  <a:pt x="312420" y="0"/>
                </a:lnTo>
                <a:close/>
              </a:path>
            </a:pathLst>
          </a:custGeom>
          <a:solidFill>
            <a:srgbClr val="335B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28244" y="1341120"/>
            <a:ext cx="3528060" cy="433070"/>
          </a:xfrm>
          <a:custGeom>
            <a:avLst/>
            <a:gdLst/>
            <a:ahLst/>
            <a:cxnLst/>
            <a:rect l="l" t="t" r="r" b="b"/>
            <a:pathLst>
              <a:path w="3528060" h="433069">
                <a:moveTo>
                  <a:pt x="3311652" y="0"/>
                </a:moveTo>
                <a:lnTo>
                  <a:pt x="0" y="0"/>
                </a:lnTo>
                <a:lnTo>
                  <a:pt x="0" y="432816"/>
                </a:lnTo>
                <a:lnTo>
                  <a:pt x="3311652" y="432816"/>
                </a:lnTo>
                <a:lnTo>
                  <a:pt x="3528059" y="216408"/>
                </a:lnTo>
                <a:lnTo>
                  <a:pt x="3311652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82446" y="5971794"/>
            <a:ext cx="490855" cy="862965"/>
          </a:xfrm>
          <a:custGeom>
            <a:avLst/>
            <a:gdLst/>
            <a:ahLst/>
            <a:cxnLst/>
            <a:rect l="l" t="t" r="r" b="b"/>
            <a:pathLst>
              <a:path w="490855" h="862965">
                <a:moveTo>
                  <a:pt x="0" y="0"/>
                </a:moveTo>
                <a:lnTo>
                  <a:pt x="24129" y="103886"/>
                </a:lnTo>
                <a:lnTo>
                  <a:pt x="156844" y="352869"/>
                </a:lnTo>
                <a:lnTo>
                  <a:pt x="305688" y="599884"/>
                </a:lnTo>
                <a:lnTo>
                  <a:pt x="490728" y="862584"/>
                </a:lnTo>
                <a:lnTo>
                  <a:pt x="490728" y="817499"/>
                </a:lnTo>
                <a:lnTo>
                  <a:pt x="337819" y="595960"/>
                </a:lnTo>
                <a:lnTo>
                  <a:pt x="156844" y="297942"/>
                </a:lnTo>
                <a:lnTo>
                  <a:pt x="0" y="0"/>
                </a:lnTo>
                <a:close/>
              </a:path>
            </a:pathLst>
          </a:custGeom>
          <a:solidFill>
            <a:srgbClr val="335B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82446" y="5971794"/>
            <a:ext cx="490855" cy="862965"/>
          </a:xfrm>
          <a:custGeom>
            <a:avLst/>
            <a:gdLst/>
            <a:ahLst/>
            <a:cxnLst/>
            <a:rect l="l" t="t" r="r" b="b"/>
            <a:pathLst>
              <a:path w="490855" h="862965">
                <a:moveTo>
                  <a:pt x="0" y="0"/>
                </a:moveTo>
                <a:lnTo>
                  <a:pt x="156844" y="297942"/>
                </a:lnTo>
                <a:lnTo>
                  <a:pt x="337819" y="595960"/>
                </a:lnTo>
                <a:lnTo>
                  <a:pt x="490728" y="817499"/>
                </a:lnTo>
                <a:lnTo>
                  <a:pt x="490728" y="862584"/>
                </a:lnTo>
                <a:lnTo>
                  <a:pt x="305688" y="599884"/>
                </a:lnTo>
                <a:lnTo>
                  <a:pt x="156844" y="352869"/>
                </a:lnTo>
                <a:lnTo>
                  <a:pt x="24129" y="10388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335B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797558" y="6822185"/>
            <a:ext cx="466725" cy="527685"/>
          </a:xfrm>
          <a:custGeom>
            <a:avLst/>
            <a:gdLst/>
            <a:ahLst/>
            <a:cxnLst/>
            <a:rect l="l" t="t" r="r" b="b"/>
            <a:pathLst>
              <a:path w="466725" h="527684">
                <a:moveTo>
                  <a:pt x="0" y="0"/>
                </a:moveTo>
                <a:lnTo>
                  <a:pt x="4064" y="49009"/>
                </a:lnTo>
                <a:lnTo>
                  <a:pt x="120650" y="192100"/>
                </a:lnTo>
                <a:lnTo>
                  <a:pt x="241173" y="331279"/>
                </a:lnTo>
                <a:lnTo>
                  <a:pt x="434213" y="527303"/>
                </a:lnTo>
                <a:lnTo>
                  <a:pt x="466344" y="527303"/>
                </a:lnTo>
                <a:lnTo>
                  <a:pt x="269367" y="327355"/>
                </a:lnTo>
                <a:lnTo>
                  <a:pt x="148717" y="182295"/>
                </a:lnTo>
                <a:lnTo>
                  <a:pt x="32131" y="37249"/>
                </a:lnTo>
                <a:lnTo>
                  <a:pt x="0" y="0"/>
                </a:lnTo>
                <a:close/>
              </a:path>
            </a:pathLst>
          </a:custGeom>
          <a:solidFill>
            <a:srgbClr val="335B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797558" y="6822185"/>
            <a:ext cx="466725" cy="527685"/>
          </a:xfrm>
          <a:custGeom>
            <a:avLst/>
            <a:gdLst/>
            <a:ahLst/>
            <a:cxnLst/>
            <a:rect l="l" t="t" r="r" b="b"/>
            <a:pathLst>
              <a:path w="466725" h="527684">
                <a:moveTo>
                  <a:pt x="0" y="0"/>
                </a:moveTo>
                <a:lnTo>
                  <a:pt x="32131" y="37249"/>
                </a:lnTo>
                <a:lnTo>
                  <a:pt x="148717" y="182295"/>
                </a:lnTo>
                <a:lnTo>
                  <a:pt x="269367" y="327355"/>
                </a:lnTo>
                <a:lnTo>
                  <a:pt x="466344" y="527303"/>
                </a:lnTo>
                <a:lnTo>
                  <a:pt x="434213" y="527303"/>
                </a:lnTo>
                <a:lnTo>
                  <a:pt x="241173" y="331279"/>
                </a:lnTo>
                <a:lnTo>
                  <a:pt x="120650" y="192100"/>
                </a:lnTo>
                <a:lnTo>
                  <a:pt x="4064" y="4900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335B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03326" y="3495294"/>
            <a:ext cx="563880" cy="2493645"/>
          </a:xfrm>
          <a:custGeom>
            <a:avLst/>
            <a:gdLst/>
            <a:ahLst/>
            <a:cxnLst/>
            <a:rect l="l" t="t" r="r" b="b"/>
            <a:pathLst>
              <a:path w="563880" h="2493645">
                <a:moveTo>
                  <a:pt x="0" y="0"/>
                </a:moveTo>
                <a:lnTo>
                  <a:pt x="0" y="154812"/>
                </a:lnTo>
                <a:lnTo>
                  <a:pt x="8051" y="311658"/>
                </a:lnTo>
                <a:lnTo>
                  <a:pt x="36245" y="621411"/>
                </a:lnTo>
                <a:lnTo>
                  <a:pt x="80556" y="933069"/>
                </a:lnTo>
                <a:lnTo>
                  <a:pt x="140970" y="1242695"/>
                </a:lnTo>
                <a:lnTo>
                  <a:pt x="213474" y="1552448"/>
                </a:lnTo>
                <a:lnTo>
                  <a:pt x="310133" y="1860169"/>
                </a:lnTo>
                <a:lnTo>
                  <a:pt x="422910" y="2167890"/>
                </a:lnTo>
                <a:lnTo>
                  <a:pt x="555828" y="2473706"/>
                </a:lnTo>
                <a:lnTo>
                  <a:pt x="563880" y="2493264"/>
                </a:lnTo>
                <a:lnTo>
                  <a:pt x="543737" y="2397252"/>
                </a:lnTo>
                <a:lnTo>
                  <a:pt x="430961" y="2128647"/>
                </a:lnTo>
                <a:lnTo>
                  <a:pt x="334302" y="1858137"/>
                </a:lnTo>
                <a:lnTo>
                  <a:pt x="233603" y="1552448"/>
                </a:lnTo>
                <a:lnTo>
                  <a:pt x="157086" y="1242695"/>
                </a:lnTo>
                <a:lnTo>
                  <a:pt x="92633" y="933069"/>
                </a:lnTo>
                <a:lnTo>
                  <a:pt x="48336" y="621411"/>
                </a:lnTo>
                <a:lnTo>
                  <a:pt x="12077" y="311658"/>
                </a:lnTo>
                <a:lnTo>
                  <a:pt x="4025" y="154812"/>
                </a:lnTo>
                <a:lnTo>
                  <a:pt x="0" y="0"/>
                </a:lnTo>
                <a:close/>
              </a:path>
            </a:pathLst>
          </a:custGeom>
          <a:solidFill>
            <a:srgbClr val="335B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03326" y="3495294"/>
            <a:ext cx="563880" cy="2493645"/>
          </a:xfrm>
          <a:custGeom>
            <a:avLst/>
            <a:gdLst/>
            <a:ahLst/>
            <a:cxnLst/>
            <a:rect l="l" t="t" r="r" b="b"/>
            <a:pathLst>
              <a:path w="563880" h="2493645">
                <a:moveTo>
                  <a:pt x="0" y="0"/>
                </a:moveTo>
                <a:lnTo>
                  <a:pt x="4025" y="154812"/>
                </a:lnTo>
                <a:lnTo>
                  <a:pt x="12077" y="311658"/>
                </a:lnTo>
                <a:lnTo>
                  <a:pt x="48336" y="621411"/>
                </a:lnTo>
                <a:lnTo>
                  <a:pt x="92633" y="933069"/>
                </a:lnTo>
                <a:lnTo>
                  <a:pt x="157086" y="1242695"/>
                </a:lnTo>
                <a:lnTo>
                  <a:pt x="233603" y="1552448"/>
                </a:lnTo>
                <a:lnTo>
                  <a:pt x="334302" y="1858137"/>
                </a:lnTo>
                <a:lnTo>
                  <a:pt x="430961" y="2128647"/>
                </a:lnTo>
                <a:lnTo>
                  <a:pt x="543737" y="2397252"/>
                </a:lnTo>
                <a:lnTo>
                  <a:pt x="563880" y="2493264"/>
                </a:lnTo>
                <a:lnTo>
                  <a:pt x="555828" y="2473706"/>
                </a:lnTo>
                <a:lnTo>
                  <a:pt x="422910" y="2167890"/>
                </a:lnTo>
                <a:lnTo>
                  <a:pt x="310133" y="1860169"/>
                </a:lnTo>
                <a:lnTo>
                  <a:pt x="213474" y="1552448"/>
                </a:lnTo>
                <a:lnTo>
                  <a:pt x="140970" y="1242695"/>
                </a:lnTo>
                <a:lnTo>
                  <a:pt x="80556" y="933069"/>
                </a:lnTo>
                <a:lnTo>
                  <a:pt x="36245" y="621411"/>
                </a:lnTo>
                <a:lnTo>
                  <a:pt x="8051" y="311658"/>
                </a:lnTo>
                <a:lnTo>
                  <a:pt x="0" y="15481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335B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210818" y="4296917"/>
            <a:ext cx="181610" cy="1675130"/>
          </a:xfrm>
          <a:custGeom>
            <a:avLst/>
            <a:gdLst/>
            <a:ahLst/>
            <a:cxnLst/>
            <a:rect l="l" t="t" r="r" b="b"/>
            <a:pathLst>
              <a:path w="181609" h="1675129">
                <a:moveTo>
                  <a:pt x="71131" y="1666256"/>
                </a:moveTo>
                <a:lnTo>
                  <a:pt x="72516" y="1674876"/>
                </a:lnTo>
                <a:lnTo>
                  <a:pt x="72516" y="1669034"/>
                </a:lnTo>
                <a:lnTo>
                  <a:pt x="71131" y="1666256"/>
                </a:lnTo>
                <a:close/>
              </a:path>
              <a:path w="181609" h="1675129">
                <a:moveTo>
                  <a:pt x="181356" y="0"/>
                </a:moveTo>
                <a:lnTo>
                  <a:pt x="137032" y="129413"/>
                </a:lnTo>
                <a:lnTo>
                  <a:pt x="100710" y="258826"/>
                </a:lnTo>
                <a:lnTo>
                  <a:pt x="48361" y="523621"/>
                </a:lnTo>
                <a:lnTo>
                  <a:pt x="12090" y="786384"/>
                </a:lnTo>
                <a:lnTo>
                  <a:pt x="0" y="1047242"/>
                </a:lnTo>
                <a:lnTo>
                  <a:pt x="4025" y="1312037"/>
                </a:lnTo>
                <a:lnTo>
                  <a:pt x="32245" y="1574800"/>
                </a:lnTo>
                <a:lnTo>
                  <a:pt x="36271" y="1596390"/>
                </a:lnTo>
                <a:lnTo>
                  <a:pt x="71131" y="1666256"/>
                </a:lnTo>
                <a:lnTo>
                  <a:pt x="56426" y="1574800"/>
                </a:lnTo>
                <a:lnTo>
                  <a:pt x="24180" y="1312037"/>
                </a:lnTo>
                <a:lnTo>
                  <a:pt x="12090" y="1047242"/>
                </a:lnTo>
                <a:lnTo>
                  <a:pt x="24180" y="786384"/>
                </a:lnTo>
                <a:lnTo>
                  <a:pt x="56426" y="523621"/>
                </a:lnTo>
                <a:lnTo>
                  <a:pt x="104775" y="260858"/>
                </a:lnTo>
                <a:lnTo>
                  <a:pt x="141097" y="129413"/>
                </a:lnTo>
                <a:lnTo>
                  <a:pt x="181356" y="0"/>
                </a:lnTo>
                <a:close/>
              </a:path>
            </a:pathLst>
          </a:custGeom>
          <a:solidFill>
            <a:srgbClr val="335B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210818" y="4296917"/>
            <a:ext cx="181610" cy="1675130"/>
          </a:xfrm>
          <a:custGeom>
            <a:avLst/>
            <a:gdLst/>
            <a:ahLst/>
            <a:cxnLst/>
            <a:rect l="l" t="t" r="r" b="b"/>
            <a:pathLst>
              <a:path w="181609" h="1675129">
                <a:moveTo>
                  <a:pt x="181356" y="0"/>
                </a:moveTo>
                <a:lnTo>
                  <a:pt x="141097" y="129413"/>
                </a:lnTo>
                <a:lnTo>
                  <a:pt x="104775" y="260858"/>
                </a:lnTo>
                <a:lnTo>
                  <a:pt x="56426" y="523621"/>
                </a:lnTo>
                <a:lnTo>
                  <a:pt x="24180" y="786384"/>
                </a:lnTo>
                <a:lnTo>
                  <a:pt x="12090" y="1047242"/>
                </a:lnTo>
                <a:lnTo>
                  <a:pt x="24180" y="1312037"/>
                </a:lnTo>
                <a:lnTo>
                  <a:pt x="56426" y="1574800"/>
                </a:lnTo>
                <a:lnTo>
                  <a:pt x="72516" y="1674876"/>
                </a:lnTo>
                <a:lnTo>
                  <a:pt x="72516" y="1669034"/>
                </a:lnTo>
                <a:lnTo>
                  <a:pt x="36271" y="1596390"/>
                </a:lnTo>
                <a:lnTo>
                  <a:pt x="32245" y="1574800"/>
                </a:lnTo>
                <a:lnTo>
                  <a:pt x="4025" y="1312037"/>
                </a:lnTo>
                <a:lnTo>
                  <a:pt x="0" y="1047242"/>
                </a:lnTo>
                <a:lnTo>
                  <a:pt x="12090" y="786384"/>
                </a:lnTo>
                <a:lnTo>
                  <a:pt x="48361" y="523621"/>
                </a:lnTo>
                <a:lnTo>
                  <a:pt x="100710" y="258826"/>
                </a:lnTo>
                <a:lnTo>
                  <a:pt x="137032" y="129413"/>
                </a:lnTo>
                <a:lnTo>
                  <a:pt x="181356" y="0"/>
                </a:lnTo>
                <a:close/>
              </a:path>
            </a:pathLst>
          </a:custGeom>
          <a:ln w="3175">
            <a:solidFill>
              <a:srgbClr val="335B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267205" y="5988558"/>
            <a:ext cx="619125" cy="1233170"/>
          </a:xfrm>
          <a:custGeom>
            <a:avLst/>
            <a:gdLst/>
            <a:ahLst/>
            <a:cxnLst/>
            <a:rect l="l" t="t" r="r" b="b"/>
            <a:pathLst>
              <a:path w="619125" h="1233170">
                <a:moveTo>
                  <a:pt x="0" y="0"/>
                </a:moveTo>
                <a:lnTo>
                  <a:pt x="48259" y="203834"/>
                </a:lnTo>
                <a:lnTo>
                  <a:pt x="112522" y="405739"/>
                </a:lnTo>
                <a:lnTo>
                  <a:pt x="188849" y="578230"/>
                </a:lnTo>
                <a:lnTo>
                  <a:pt x="269240" y="750722"/>
                </a:lnTo>
                <a:lnTo>
                  <a:pt x="373633" y="917333"/>
                </a:lnTo>
                <a:lnTo>
                  <a:pt x="462025" y="1042784"/>
                </a:lnTo>
                <a:lnTo>
                  <a:pt x="562482" y="1166266"/>
                </a:lnTo>
                <a:lnTo>
                  <a:pt x="618744" y="1232915"/>
                </a:lnTo>
                <a:lnTo>
                  <a:pt x="610743" y="1211351"/>
                </a:lnTo>
                <a:lnTo>
                  <a:pt x="566546" y="1129029"/>
                </a:lnTo>
                <a:lnTo>
                  <a:pt x="482092" y="1021219"/>
                </a:lnTo>
                <a:lnTo>
                  <a:pt x="401827" y="913422"/>
                </a:lnTo>
                <a:lnTo>
                  <a:pt x="301371" y="744842"/>
                </a:lnTo>
                <a:lnTo>
                  <a:pt x="212978" y="574319"/>
                </a:lnTo>
                <a:lnTo>
                  <a:pt x="136652" y="405739"/>
                </a:lnTo>
                <a:lnTo>
                  <a:pt x="84328" y="247014"/>
                </a:lnTo>
                <a:lnTo>
                  <a:pt x="40131" y="86232"/>
                </a:lnTo>
                <a:lnTo>
                  <a:pt x="0" y="0"/>
                </a:lnTo>
                <a:close/>
              </a:path>
            </a:pathLst>
          </a:custGeom>
          <a:solidFill>
            <a:srgbClr val="335B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267205" y="5988558"/>
            <a:ext cx="619125" cy="1233170"/>
          </a:xfrm>
          <a:custGeom>
            <a:avLst/>
            <a:gdLst/>
            <a:ahLst/>
            <a:cxnLst/>
            <a:rect l="l" t="t" r="r" b="b"/>
            <a:pathLst>
              <a:path w="619125" h="1233170">
                <a:moveTo>
                  <a:pt x="0" y="0"/>
                </a:moveTo>
                <a:lnTo>
                  <a:pt x="40131" y="86232"/>
                </a:lnTo>
                <a:lnTo>
                  <a:pt x="84328" y="247014"/>
                </a:lnTo>
                <a:lnTo>
                  <a:pt x="136652" y="405739"/>
                </a:lnTo>
                <a:lnTo>
                  <a:pt x="212978" y="574319"/>
                </a:lnTo>
                <a:lnTo>
                  <a:pt x="301371" y="744842"/>
                </a:lnTo>
                <a:lnTo>
                  <a:pt x="401827" y="913422"/>
                </a:lnTo>
                <a:lnTo>
                  <a:pt x="482092" y="1021219"/>
                </a:lnTo>
                <a:lnTo>
                  <a:pt x="566546" y="1129029"/>
                </a:lnTo>
                <a:lnTo>
                  <a:pt x="610743" y="1211351"/>
                </a:lnTo>
                <a:lnTo>
                  <a:pt x="562482" y="1166266"/>
                </a:lnTo>
                <a:lnTo>
                  <a:pt x="462025" y="1042784"/>
                </a:lnTo>
                <a:lnTo>
                  <a:pt x="373633" y="917333"/>
                </a:lnTo>
                <a:lnTo>
                  <a:pt x="269240" y="750722"/>
                </a:lnTo>
                <a:lnTo>
                  <a:pt x="188849" y="578230"/>
                </a:lnTo>
                <a:lnTo>
                  <a:pt x="112522" y="405739"/>
                </a:lnTo>
                <a:lnTo>
                  <a:pt x="48259" y="20383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335B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7065" y="7212965"/>
            <a:ext cx="134365" cy="137414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1247394" y="5892546"/>
            <a:ext cx="59690" cy="182880"/>
          </a:xfrm>
          <a:custGeom>
            <a:avLst/>
            <a:gdLst/>
            <a:ahLst/>
            <a:cxnLst/>
            <a:rect l="l" t="t" r="r" b="b"/>
            <a:pathLst>
              <a:path w="59690" h="182879">
                <a:moveTo>
                  <a:pt x="0" y="0"/>
                </a:moveTo>
                <a:lnTo>
                  <a:pt x="19812" y="96393"/>
                </a:lnTo>
                <a:lnTo>
                  <a:pt x="59436" y="182880"/>
                </a:lnTo>
                <a:lnTo>
                  <a:pt x="35687" y="78613"/>
                </a:lnTo>
                <a:lnTo>
                  <a:pt x="35687" y="72771"/>
                </a:lnTo>
                <a:lnTo>
                  <a:pt x="0" y="0"/>
                </a:lnTo>
                <a:close/>
              </a:path>
            </a:pathLst>
          </a:custGeom>
          <a:solidFill>
            <a:srgbClr val="335B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247394" y="5892546"/>
            <a:ext cx="59690" cy="182880"/>
          </a:xfrm>
          <a:custGeom>
            <a:avLst/>
            <a:gdLst/>
            <a:ahLst/>
            <a:cxnLst/>
            <a:rect l="l" t="t" r="r" b="b"/>
            <a:pathLst>
              <a:path w="59690" h="182879">
                <a:moveTo>
                  <a:pt x="0" y="0"/>
                </a:moveTo>
                <a:lnTo>
                  <a:pt x="35687" y="72771"/>
                </a:lnTo>
                <a:lnTo>
                  <a:pt x="35687" y="78613"/>
                </a:lnTo>
                <a:lnTo>
                  <a:pt x="59436" y="182880"/>
                </a:lnTo>
                <a:lnTo>
                  <a:pt x="19812" y="9639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335B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773174" y="5319522"/>
            <a:ext cx="1584960" cy="1503045"/>
          </a:xfrm>
          <a:custGeom>
            <a:avLst/>
            <a:gdLst/>
            <a:ahLst/>
            <a:cxnLst/>
            <a:rect l="l" t="t" r="r" b="b"/>
            <a:pathLst>
              <a:path w="1584960" h="1503045">
                <a:moveTo>
                  <a:pt x="1584960" y="0"/>
                </a:moveTo>
                <a:lnTo>
                  <a:pt x="1424051" y="72644"/>
                </a:lnTo>
                <a:lnTo>
                  <a:pt x="1279270" y="149098"/>
                </a:lnTo>
                <a:lnTo>
                  <a:pt x="1134364" y="227584"/>
                </a:lnTo>
                <a:lnTo>
                  <a:pt x="997584" y="310007"/>
                </a:lnTo>
                <a:lnTo>
                  <a:pt x="820674" y="421767"/>
                </a:lnTo>
                <a:lnTo>
                  <a:pt x="659764" y="539496"/>
                </a:lnTo>
                <a:lnTo>
                  <a:pt x="510920" y="659130"/>
                </a:lnTo>
                <a:lnTo>
                  <a:pt x="378078" y="784733"/>
                </a:lnTo>
                <a:lnTo>
                  <a:pt x="261493" y="914146"/>
                </a:lnTo>
                <a:lnTo>
                  <a:pt x="160908" y="1045591"/>
                </a:lnTo>
                <a:lnTo>
                  <a:pt x="84455" y="1182903"/>
                </a:lnTo>
                <a:lnTo>
                  <a:pt x="28193" y="1320228"/>
                </a:lnTo>
                <a:lnTo>
                  <a:pt x="4063" y="1459509"/>
                </a:lnTo>
                <a:lnTo>
                  <a:pt x="0" y="1469313"/>
                </a:lnTo>
                <a:lnTo>
                  <a:pt x="24130" y="1502664"/>
                </a:lnTo>
                <a:lnTo>
                  <a:pt x="28193" y="1463433"/>
                </a:lnTo>
                <a:lnTo>
                  <a:pt x="56261" y="1320228"/>
                </a:lnTo>
                <a:lnTo>
                  <a:pt x="104648" y="1184871"/>
                </a:lnTo>
                <a:lnTo>
                  <a:pt x="180975" y="1049515"/>
                </a:lnTo>
                <a:lnTo>
                  <a:pt x="277621" y="916178"/>
                </a:lnTo>
                <a:lnTo>
                  <a:pt x="394207" y="788543"/>
                </a:lnTo>
                <a:lnTo>
                  <a:pt x="526923" y="664972"/>
                </a:lnTo>
                <a:lnTo>
                  <a:pt x="675767" y="541401"/>
                </a:lnTo>
                <a:lnTo>
                  <a:pt x="832738" y="427609"/>
                </a:lnTo>
                <a:lnTo>
                  <a:pt x="1001649" y="313817"/>
                </a:lnTo>
                <a:lnTo>
                  <a:pt x="1142492" y="229489"/>
                </a:lnTo>
                <a:lnTo>
                  <a:pt x="1283208" y="151003"/>
                </a:lnTo>
                <a:lnTo>
                  <a:pt x="1432052" y="74549"/>
                </a:lnTo>
                <a:lnTo>
                  <a:pt x="1584960" y="0"/>
                </a:lnTo>
                <a:close/>
              </a:path>
            </a:pathLst>
          </a:custGeom>
          <a:solidFill>
            <a:srgbClr val="335B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773174" y="5319522"/>
            <a:ext cx="1584960" cy="1503045"/>
          </a:xfrm>
          <a:custGeom>
            <a:avLst/>
            <a:gdLst/>
            <a:ahLst/>
            <a:cxnLst/>
            <a:rect l="l" t="t" r="r" b="b"/>
            <a:pathLst>
              <a:path w="1584960" h="1503045">
                <a:moveTo>
                  <a:pt x="1584960" y="0"/>
                </a:moveTo>
                <a:lnTo>
                  <a:pt x="1432052" y="74549"/>
                </a:lnTo>
                <a:lnTo>
                  <a:pt x="1283208" y="151003"/>
                </a:lnTo>
                <a:lnTo>
                  <a:pt x="1142492" y="229489"/>
                </a:lnTo>
                <a:lnTo>
                  <a:pt x="1001649" y="313817"/>
                </a:lnTo>
                <a:lnTo>
                  <a:pt x="832738" y="427609"/>
                </a:lnTo>
                <a:lnTo>
                  <a:pt x="675767" y="541401"/>
                </a:lnTo>
                <a:lnTo>
                  <a:pt x="526923" y="664972"/>
                </a:lnTo>
                <a:lnTo>
                  <a:pt x="394207" y="788543"/>
                </a:lnTo>
                <a:lnTo>
                  <a:pt x="277621" y="916178"/>
                </a:lnTo>
                <a:lnTo>
                  <a:pt x="180975" y="1049515"/>
                </a:lnTo>
                <a:lnTo>
                  <a:pt x="104648" y="1184871"/>
                </a:lnTo>
                <a:lnTo>
                  <a:pt x="56261" y="1320228"/>
                </a:lnTo>
                <a:lnTo>
                  <a:pt x="28193" y="1463433"/>
                </a:lnTo>
                <a:lnTo>
                  <a:pt x="24130" y="1502664"/>
                </a:lnTo>
                <a:lnTo>
                  <a:pt x="0" y="1469313"/>
                </a:lnTo>
                <a:lnTo>
                  <a:pt x="4063" y="1459509"/>
                </a:lnTo>
                <a:lnTo>
                  <a:pt x="28193" y="1320228"/>
                </a:lnTo>
                <a:lnTo>
                  <a:pt x="84455" y="1182903"/>
                </a:lnTo>
                <a:lnTo>
                  <a:pt x="160908" y="1045591"/>
                </a:lnTo>
                <a:lnTo>
                  <a:pt x="261493" y="914146"/>
                </a:lnTo>
                <a:lnTo>
                  <a:pt x="378078" y="784733"/>
                </a:lnTo>
                <a:lnTo>
                  <a:pt x="510920" y="659130"/>
                </a:lnTo>
                <a:lnTo>
                  <a:pt x="659764" y="539496"/>
                </a:lnTo>
                <a:lnTo>
                  <a:pt x="820674" y="421767"/>
                </a:lnTo>
                <a:lnTo>
                  <a:pt x="997584" y="310007"/>
                </a:lnTo>
                <a:lnTo>
                  <a:pt x="1134364" y="227584"/>
                </a:lnTo>
                <a:lnTo>
                  <a:pt x="1279270" y="149098"/>
                </a:lnTo>
                <a:lnTo>
                  <a:pt x="1424051" y="72644"/>
                </a:lnTo>
                <a:lnTo>
                  <a:pt x="1584960" y="0"/>
                </a:lnTo>
                <a:close/>
              </a:path>
            </a:pathLst>
          </a:custGeom>
          <a:ln w="3175">
            <a:solidFill>
              <a:srgbClr val="335B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773174" y="6834378"/>
            <a:ext cx="144780" cy="379730"/>
          </a:xfrm>
          <a:custGeom>
            <a:avLst/>
            <a:gdLst/>
            <a:ahLst/>
            <a:cxnLst/>
            <a:rect l="l" t="t" r="r" b="b"/>
            <a:pathLst>
              <a:path w="144780" h="379729">
                <a:moveTo>
                  <a:pt x="0" y="0"/>
                </a:moveTo>
                <a:lnTo>
                  <a:pt x="4063" y="80200"/>
                </a:lnTo>
                <a:lnTo>
                  <a:pt x="20065" y="158445"/>
                </a:lnTo>
                <a:lnTo>
                  <a:pt x="60325" y="283629"/>
                </a:lnTo>
                <a:lnTo>
                  <a:pt x="84455" y="314921"/>
                </a:lnTo>
                <a:lnTo>
                  <a:pt x="144780" y="379475"/>
                </a:lnTo>
                <a:lnTo>
                  <a:pt x="132714" y="361873"/>
                </a:lnTo>
                <a:lnTo>
                  <a:pt x="80390" y="258203"/>
                </a:lnTo>
                <a:lnTo>
                  <a:pt x="44195" y="156489"/>
                </a:lnTo>
                <a:lnTo>
                  <a:pt x="28193" y="37160"/>
                </a:lnTo>
                <a:lnTo>
                  <a:pt x="24130" y="31292"/>
                </a:lnTo>
                <a:lnTo>
                  <a:pt x="0" y="0"/>
                </a:lnTo>
                <a:close/>
              </a:path>
            </a:pathLst>
          </a:custGeom>
          <a:solidFill>
            <a:srgbClr val="335B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773174" y="6834378"/>
            <a:ext cx="144780" cy="379730"/>
          </a:xfrm>
          <a:custGeom>
            <a:avLst/>
            <a:gdLst/>
            <a:ahLst/>
            <a:cxnLst/>
            <a:rect l="l" t="t" r="r" b="b"/>
            <a:pathLst>
              <a:path w="144780" h="379729">
                <a:moveTo>
                  <a:pt x="0" y="0"/>
                </a:moveTo>
                <a:lnTo>
                  <a:pt x="24130" y="31292"/>
                </a:lnTo>
                <a:lnTo>
                  <a:pt x="28193" y="37160"/>
                </a:lnTo>
                <a:lnTo>
                  <a:pt x="44195" y="156489"/>
                </a:lnTo>
                <a:lnTo>
                  <a:pt x="80390" y="258203"/>
                </a:lnTo>
                <a:lnTo>
                  <a:pt x="132714" y="361873"/>
                </a:lnTo>
                <a:lnTo>
                  <a:pt x="144780" y="379475"/>
                </a:lnTo>
                <a:lnTo>
                  <a:pt x="84455" y="314921"/>
                </a:lnTo>
                <a:lnTo>
                  <a:pt x="60325" y="283629"/>
                </a:lnTo>
                <a:lnTo>
                  <a:pt x="20065" y="158445"/>
                </a:lnTo>
                <a:lnTo>
                  <a:pt x="4063" y="802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335B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885950" y="7221473"/>
            <a:ext cx="125095" cy="128270"/>
          </a:xfrm>
          <a:custGeom>
            <a:avLst/>
            <a:gdLst/>
            <a:ahLst/>
            <a:cxnLst/>
            <a:rect l="l" t="t" r="r" b="b"/>
            <a:pathLst>
              <a:path w="125094" h="128270">
                <a:moveTo>
                  <a:pt x="0" y="0"/>
                </a:moveTo>
                <a:lnTo>
                  <a:pt x="92710" y="128016"/>
                </a:lnTo>
                <a:lnTo>
                  <a:pt x="124968" y="128016"/>
                </a:lnTo>
                <a:lnTo>
                  <a:pt x="0" y="0"/>
                </a:lnTo>
                <a:close/>
              </a:path>
            </a:pathLst>
          </a:custGeom>
          <a:solidFill>
            <a:srgbClr val="335B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885950" y="7221473"/>
            <a:ext cx="125095" cy="128270"/>
          </a:xfrm>
          <a:custGeom>
            <a:avLst/>
            <a:gdLst/>
            <a:ahLst/>
            <a:cxnLst/>
            <a:rect l="l" t="t" r="r" b="b"/>
            <a:pathLst>
              <a:path w="125094" h="128270">
                <a:moveTo>
                  <a:pt x="0" y="0"/>
                </a:moveTo>
                <a:lnTo>
                  <a:pt x="124968" y="128016"/>
                </a:lnTo>
                <a:lnTo>
                  <a:pt x="92710" y="12801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335B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773174" y="6788657"/>
            <a:ext cx="29209" cy="82550"/>
          </a:xfrm>
          <a:custGeom>
            <a:avLst/>
            <a:gdLst/>
            <a:ahLst/>
            <a:cxnLst/>
            <a:rect l="l" t="t" r="r" b="b"/>
            <a:pathLst>
              <a:path w="29210" h="82550">
                <a:moveTo>
                  <a:pt x="0" y="0"/>
                </a:moveTo>
                <a:lnTo>
                  <a:pt x="0" y="45072"/>
                </a:lnTo>
                <a:lnTo>
                  <a:pt x="24764" y="76415"/>
                </a:lnTo>
                <a:lnTo>
                  <a:pt x="28956" y="82295"/>
                </a:lnTo>
                <a:lnTo>
                  <a:pt x="24764" y="33312"/>
                </a:lnTo>
                <a:lnTo>
                  <a:pt x="0" y="0"/>
                </a:lnTo>
                <a:close/>
              </a:path>
            </a:pathLst>
          </a:custGeom>
          <a:solidFill>
            <a:srgbClr val="335B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773174" y="6788657"/>
            <a:ext cx="29209" cy="82550"/>
          </a:xfrm>
          <a:custGeom>
            <a:avLst/>
            <a:gdLst/>
            <a:ahLst/>
            <a:cxnLst/>
            <a:rect l="l" t="t" r="r" b="b"/>
            <a:pathLst>
              <a:path w="29210" h="82550">
                <a:moveTo>
                  <a:pt x="0" y="0"/>
                </a:moveTo>
                <a:lnTo>
                  <a:pt x="24764" y="33312"/>
                </a:lnTo>
                <a:lnTo>
                  <a:pt x="28956" y="82295"/>
                </a:lnTo>
                <a:lnTo>
                  <a:pt x="24764" y="76415"/>
                </a:lnTo>
                <a:lnTo>
                  <a:pt x="0" y="4507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335B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834133" y="7117842"/>
            <a:ext cx="180340" cy="231775"/>
          </a:xfrm>
          <a:custGeom>
            <a:avLst/>
            <a:gdLst/>
            <a:ahLst/>
            <a:cxnLst/>
            <a:rect l="l" t="t" r="r" b="b"/>
            <a:pathLst>
              <a:path w="180339" h="231775">
                <a:moveTo>
                  <a:pt x="0" y="0"/>
                </a:moveTo>
                <a:lnTo>
                  <a:pt x="43942" y="82448"/>
                </a:lnTo>
                <a:lnTo>
                  <a:pt x="51943" y="104051"/>
                </a:lnTo>
                <a:lnTo>
                  <a:pt x="175895" y="231648"/>
                </a:lnTo>
                <a:lnTo>
                  <a:pt x="179832" y="231648"/>
                </a:lnTo>
                <a:lnTo>
                  <a:pt x="131826" y="164896"/>
                </a:lnTo>
                <a:lnTo>
                  <a:pt x="83947" y="96189"/>
                </a:lnTo>
                <a:lnTo>
                  <a:pt x="24003" y="31407"/>
                </a:lnTo>
                <a:lnTo>
                  <a:pt x="0" y="0"/>
                </a:lnTo>
                <a:close/>
              </a:path>
            </a:pathLst>
          </a:custGeom>
          <a:solidFill>
            <a:srgbClr val="335B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834133" y="7117842"/>
            <a:ext cx="180340" cy="231775"/>
          </a:xfrm>
          <a:custGeom>
            <a:avLst/>
            <a:gdLst/>
            <a:ahLst/>
            <a:cxnLst/>
            <a:rect l="l" t="t" r="r" b="b"/>
            <a:pathLst>
              <a:path w="180339" h="231775">
                <a:moveTo>
                  <a:pt x="0" y="0"/>
                </a:moveTo>
                <a:lnTo>
                  <a:pt x="24003" y="31407"/>
                </a:lnTo>
                <a:lnTo>
                  <a:pt x="83947" y="96189"/>
                </a:lnTo>
                <a:lnTo>
                  <a:pt x="131826" y="164896"/>
                </a:lnTo>
                <a:lnTo>
                  <a:pt x="179832" y="231648"/>
                </a:lnTo>
                <a:lnTo>
                  <a:pt x="175895" y="231648"/>
                </a:lnTo>
                <a:lnTo>
                  <a:pt x="51943" y="104051"/>
                </a:lnTo>
                <a:lnTo>
                  <a:pt x="43942" y="824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335B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695706" y="5249417"/>
            <a:ext cx="749935" cy="1318260"/>
          </a:xfrm>
          <a:custGeom>
            <a:avLst/>
            <a:gdLst/>
            <a:ahLst/>
            <a:cxnLst/>
            <a:rect l="l" t="t" r="r" b="b"/>
            <a:pathLst>
              <a:path w="749935" h="1318259">
                <a:moveTo>
                  <a:pt x="0" y="0"/>
                </a:moveTo>
                <a:lnTo>
                  <a:pt x="41986" y="158242"/>
                </a:lnTo>
                <a:lnTo>
                  <a:pt x="245935" y="536067"/>
                </a:lnTo>
                <a:lnTo>
                  <a:pt x="473875" y="911098"/>
                </a:lnTo>
                <a:lnTo>
                  <a:pt x="749807" y="1318260"/>
                </a:lnTo>
                <a:lnTo>
                  <a:pt x="749807" y="1245019"/>
                </a:lnTo>
                <a:lnTo>
                  <a:pt x="515874" y="905256"/>
                </a:lnTo>
                <a:lnTo>
                  <a:pt x="245935" y="454025"/>
                </a:lnTo>
                <a:lnTo>
                  <a:pt x="0" y="0"/>
                </a:lnTo>
                <a:close/>
              </a:path>
            </a:pathLst>
          </a:custGeom>
          <a:solidFill>
            <a:srgbClr val="335B7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695706" y="5249417"/>
            <a:ext cx="749935" cy="1318260"/>
          </a:xfrm>
          <a:custGeom>
            <a:avLst/>
            <a:gdLst/>
            <a:ahLst/>
            <a:cxnLst/>
            <a:rect l="l" t="t" r="r" b="b"/>
            <a:pathLst>
              <a:path w="749935" h="1318259">
                <a:moveTo>
                  <a:pt x="0" y="0"/>
                </a:moveTo>
                <a:lnTo>
                  <a:pt x="245935" y="454025"/>
                </a:lnTo>
                <a:lnTo>
                  <a:pt x="515874" y="905256"/>
                </a:lnTo>
                <a:lnTo>
                  <a:pt x="749807" y="1245019"/>
                </a:lnTo>
                <a:lnTo>
                  <a:pt x="749807" y="1318260"/>
                </a:lnTo>
                <a:lnTo>
                  <a:pt x="473875" y="911098"/>
                </a:lnTo>
                <a:lnTo>
                  <a:pt x="245935" y="536067"/>
                </a:lnTo>
                <a:lnTo>
                  <a:pt x="41986" y="15824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335B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488186" y="6544817"/>
            <a:ext cx="707390" cy="805180"/>
          </a:xfrm>
          <a:custGeom>
            <a:avLst/>
            <a:gdLst/>
            <a:ahLst/>
            <a:cxnLst/>
            <a:rect l="l" t="t" r="r" b="b"/>
            <a:pathLst>
              <a:path w="707389" h="805179">
                <a:moveTo>
                  <a:pt x="0" y="0"/>
                </a:moveTo>
                <a:lnTo>
                  <a:pt x="0" y="76073"/>
                </a:lnTo>
                <a:lnTo>
                  <a:pt x="179831" y="292608"/>
                </a:lnTo>
                <a:lnTo>
                  <a:pt x="365506" y="509143"/>
                </a:lnTo>
                <a:lnTo>
                  <a:pt x="653161" y="804672"/>
                </a:lnTo>
                <a:lnTo>
                  <a:pt x="707136" y="804672"/>
                </a:lnTo>
                <a:lnTo>
                  <a:pt x="413512" y="497433"/>
                </a:lnTo>
                <a:lnTo>
                  <a:pt x="221741" y="280898"/>
                </a:lnTo>
                <a:lnTo>
                  <a:pt x="47878" y="58521"/>
                </a:lnTo>
                <a:lnTo>
                  <a:pt x="0" y="0"/>
                </a:lnTo>
                <a:close/>
              </a:path>
            </a:pathLst>
          </a:custGeom>
          <a:solidFill>
            <a:srgbClr val="335B7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488186" y="6544817"/>
            <a:ext cx="707390" cy="805180"/>
          </a:xfrm>
          <a:custGeom>
            <a:avLst/>
            <a:gdLst/>
            <a:ahLst/>
            <a:cxnLst/>
            <a:rect l="l" t="t" r="r" b="b"/>
            <a:pathLst>
              <a:path w="707389" h="805179">
                <a:moveTo>
                  <a:pt x="0" y="0"/>
                </a:moveTo>
                <a:lnTo>
                  <a:pt x="47878" y="58521"/>
                </a:lnTo>
                <a:lnTo>
                  <a:pt x="221741" y="280898"/>
                </a:lnTo>
                <a:lnTo>
                  <a:pt x="413512" y="497433"/>
                </a:lnTo>
                <a:lnTo>
                  <a:pt x="707136" y="804672"/>
                </a:lnTo>
                <a:lnTo>
                  <a:pt x="653161" y="804672"/>
                </a:lnTo>
                <a:lnTo>
                  <a:pt x="365506" y="509143"/>
                </a:lnTo>
                <a:lnTo>
                  <a:pt x="179831" y="292608"/>
                </a:lnTo>
                <a:lnTo>
                  <a:pt x="0" y="7607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335B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550926" y="4918710"/>
            <a:ext cx="120650" cy="355600"/>
          </a:xfrm>
          <a:custGeom>
            <a:avLst/>
            <a:gdLst/>
            <a:ahLst/>
            <a:cxnLst/>
            <a:rect l="l" t="t" r="r" b="b"/>
            <a:pathLst>
              <a:path w="120650" h="355600">
                <a:moveTo>
                  <a:pt x="0" y="0"/>
                </a:moveTo>
                <a:lnTo>
                  <a:pt x="0" y="90931"/>
                </a:lnTo>
                <a:lnTo>
                  <a:pt x="120395" y="355091"/>
                </a:lnTo>
                <a:lnTo>
                  <a:pt x="96316" y="211327"/>
                </a:lnTo>
                <a:lnTo>
                  <a:pt x="0" y="0"/>
                </a:lnTo>
                <a:close/>
              </a:path>
            </a:pathLst>
          </a:custGeom>
          <a:solidFill>
            <a:srgbClr val="335B7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550926" y="4918710"/>
            <a:ext cx="120650" cy="355600"/>
          </a:xfrm>
          <a:custGeom>
            <a:avLst/>
            <a:gdLst/>
            <a:ahLst/>
            <a:cxnLst/>
            <a:rect l="l" t="t" r="r" b="b"/>
            <a:pathLst>
              <a:path w="120650" h="355600">
                <a:moveTo>
                  <a:pt x="0" y="0"/>
                </a:moveTo>
                <a:lnTo>
                  <a:pt x="96316" y="211327"/>
                </a:lnTo>
                <a:lnTo>
                  <a:pt x="120395" y="355091"/>
                </a:lnTo>
                <a:lnTo>
                  <a:pt x="108356" y="328675"/>
                </a:lnTo>
                <a:lnTo>
                  <a:pt x="0" y="909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335B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671322" y="5273802"/>
            <a:ext cx="948055" cy="1882139"/>
          </a:xfrm>
          <a:custGeom>
            <a:avLst/>
            <a:gdLst/>
            <a:ahLst/>
            <a:cxnLst/>
            <a:rect l="l" t="t" r="r" b="b"/>
            <a:pathLst>
              <a:path w="948055" h="1882140">
                <a:moveTo>
                  <a:pt x="0" y="0"/>
                </a:moveTo>
                <a:lnTo>
                  <a:pt x="77990" y="313181"/>
                </a:lnTo>
                <a:lnTo>
                  <a:pt x="173990" y="620522"/>
                </a:lnTo>
                <a:lnTo>
                  <a:pt x="281978" y="884047"/>
                </a:lnTo>
                <a:lnTo>
                  <a:pt x="413969" y="1144498"/>
                </a:lnTo>
                <a:lnTo>
                  <a:pt x="569950" y="1399159"/>
                </a:lnTo>
                <a:lnTo>
                  <a:pt x="707897" y="1592351"/>
                </a:lnTo>
                <a:lnTo>
                  <a:pt x="851916" y="1779689"/>
                </a:lnTo>
                <a:lnTo>
                  <a:pt x="947928" y="1882139"/>
                </a:lnTo>
                <a:lnTo>
                  <a:pt x="929894" y="1849945"/>
                </a:lnTo>
                <a:lnTo>
                  <a:pt x="863981" y="1721142"/>
                </a:lnTo>
                <a:lnTo>
                  <a:pt x="737997" y="1560156"/>
                </a:lnTo>
                <a:lnTo>
                  <a:pt x="617982" y="1393304"/>
                </a:lnTo>
                <a:lnTo>
                  <a:pt x="455968" y="1138656"/>
                </a:lnTo>
                <a:lnTo>
                  <a:pt x="329971" y="881126"/>
                </a:lnTo>
                <a:lnTo>
                  <a:pt x="215988" y="617601"/>
                </a:lnTo>
                <a:lnTo>
                  <a:pt x="131991" y="377570"/>
                </a:lnTo>
                <a:lnTo>
                  <a:pt x="65989" y="134619"/>
                </a:lnTo>
                <a:lnTo>
                  <a:pt x="0" y="0"/>
                </a:lnTo>
                <a:close/>
              </a:path>
            </a:pathLst>
          </a:custGeom>
          <a:solidFill>
            <a:srgbClr val="335B7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671322" y="5273802"/>
            <a:ext cx="948055" cy="1882139"/>
          </a:xfrm>
          <a:custGeom>
            <a:avLst/>
            <a:gdLst/>
            <a:ahLst/>
            <a:cxnLst/>
            <a:rect l="l" t="t" r="r" b="b"/>
            <a:pathLst>
              <a:path w="948055" h="1882140">
                <a:moveTo>
                  <a:pt x="0" y="0"/>
                </a:moveTo>
                <a:lnTo>
                  <a:pt x="65989" y="134619"/>
                </a:lnTo>
                <a:lnTo>
                  <a:pt x="131991" y="377570"/>
                </a:lnTo>
                <a:lnTo>
                  <a:pt x="215988" y="617601"/>
                </a:lnTo>
                <a:lnTo>
                  <a:pt x="329971" y="881126"/>
                </a:lnTo>
                <a:lnTo>
                  <a:pt x="455968" y="1138656"/>
                </a:lnTo>
                <a:lnTo>
                  <a:pt x="617982" y="1393304"/>
                </a:lnTo>
                <a:lnTo>
                  <a:pt x="737997" y="1560156"/>
                </a:lnTo>
                <a:lnTo>
                  <a:pt x="863981" y="1721142"/>
                </a:lnTo>
                <a:lnTo>
                  <a:pt x="929894" y="1849945"/>
                </a:lnTo>
                <a:lnTo>
                  <a:pt x="851916" y="1779689"/>
                </a:lnTo>
                <a:lnTo>
                  <a:pt x="707897" y="1592351"/>
                </a:lnTo>
                <a:lnTo>
                  <a:pt x="569950" y="1399159"/>
                </a:lnTo>
                <a:lnTo>
                  <a:pt x="413969" y="1144498"/>
                </a:lnTo>
                <a:lnTo>
                  <a:pt x="281978" y="884047"/>
                </a:lnTo>
                <a:lnTo>
                  <a:pt x="173990" y="620522"/>
                </a:lnTo>
                <a:lnTo>
                  <a:pt x="77990" y="31318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335B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bg object 4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7129" y="7141337"/>
            <a:ext cx="199897" cy="209041"/>
          </a:xfrm>
          <a:prstGeom prst="rect">
            <a:avLst/>
          </a:prstGeom>
        </p:spPr>
      </p:pic>
      <p:sp>
        <p:nvSpPr>
          <p:cNvPr id="50" name="bg object 50"/>
          <p:cNvSpPr/>
          <p:nvPr/>
        </p:nvSpPr>
        <p:spPr>
          <a:xfrm>
            <a:off x="646938" y="5130546"/>
            <a:ext cx="90170" cy="277495"/>
          </a:xfrm>
          <a:custGeom>
            <a:avLst/>
            <a:gdLst/>
            <a:ahLst/>
            <a:cxnLst/>
            <a:rect l="l" t="t" r="r" b="b"/>
            <a:pathLst>
              <a:path w="90170" h="277495">
                <a:moveTo>
                  <a:pt x="0" y="0"/>
                </a:moveTo>
                <a:lnTo>
                  <a:pt x="23977" y="143002"/>
                </a:lnTo>
                <a:lnTo>
                  <a:pt x="89916" y="277368"/>
                </a:lnTo>
                <a:lnTo>
                  <a:pt x="47955" y="119761"/>
                </a:lnTo>
                <a:lnTo>
                  <a:pt x="47955" y="108077"/>
                </a:lnTo>
                <a:lnTo>
                  <a:pt x="0" y="0"/>
                </a:lnTo>
                <a:close/>
              </a:path>
            </a:pathLst>
          </a:custGeom>
          <a:solidFill>
            <a:srgbClr val="335B7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646938" y="5130546"/>
            <a:ext cx="90170" cy="277495"/>
          </a:xfrm>
          <a:custGeom>
            <a:avLst/>
            <a:gdLst/>
            <a:ahLst/>
            <a:cxnLst/>
            <a:rect l="l" t="t" r="r" b="b"/>
            <a:pathLst>
              <a:path w="90170" h="277495">
                <a:moveTo>
                  <a:pt x="0" y="0"/>
                </a:moveTo>
                <a:lnTo>
                  <a:pt x="47955" y="108077"/>
                </a:lnTo>
                <a:lnTo>
                  <a:pt x="47955" y="119761"/>
                </a:lnTo>
                <a:lnTo>
                  <a:pt x="89916" y="277368"/>
                </a:lnTo>
                <a:lnTo>
                  <a:pt x="23977" y="14300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335B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445513" y="4254246"/>
            <a:ext cx="2414270" cy="2291080"/>
          </a:xfrm>
          <a:custGeom>
            <a:avLst/>
            <a:gdLst/>
            <a:ahLst/>
            <a:cxnLst/>
            <a:rect l="l" t="t" r="r" b="b"/>
            <a:pathLst>
              <a:path w="2414270" h="2291079">
                <a:moveTo>
                  <a:pt x="2414016" y="0"/>
                </a:moveTo>
                <a:lnTo>
                  <a:pt x="2173859" y="111251"/>
                </a:lnTo>
                <a:lnTo>
                  <a:pt x="1945639" y="228472"/>
                </a:lnTo>
                <a:lnTo>
                  <a:pt x="1723390" y="351535"/>
                </a:lnTo>
                <a:lnTo>
                  <a:pt x="1519301" y="477392"/>
                </a:lnTo>
                <a:lnTo>
                  <a:pt x="1255014" y="644397"/>
                </a:lnTo>
                <a:lnTo>
                  <a:pt x="1002792" y="823086"/>
                </a:lnTo>
                <a:lnTo>
                  <a:pt x="780669" y="1004696"/>
                </a:lnTo>
                <a:lnTo>
                  <a:pt x="570484" y="1197990"/>
                </a:lnTo>
                <a:lnTo>
                  <a:pt x="396367" y="1391284"/>
                </a:lnTo>
                <a:lnTo>
                  <a:pt x="240156" y="1596389"/>
                </a:lnTo>
                <a:lnTo>
                  <a:pt x="126111" y="1804289"/>
                </a:lnTo>
                <a:lnTo>
                  <a:pt x="42037" y="2015235"/>
                </a:lnTo>
                <a:lnTo>
                  <a:pt x="5969" y="2229065"/>
                </a:lnTo>
                <a:lnTo>
                  <a:pt x="0" y="2240775"/>
                </a:lnTo>
                <a:lnTo>
                  <a:pt x="42037" y="2290571"/>
                </a:lnTo>
                <a:lnTo>
                  <a:pt x="42037" y="2229065"/>
                </a:lnTo>
                <a:lnTo>
                  <a:pt x="78105" y="2018156"/>
                </a:lnTo>
                <a:lnTo>
                  <a:pt x="162179" y="1807209"/>
                </a:lnTo>
                <a:lnTo>
                  <a:pt x="270256" y="1599310"/>
                </a:lnTo>
                <a:lnTo>
                  <a:pt x="426338" y="1400174"/>
                </a:lnTo>
                <a:lnTo>
                  <a:pt x="600456" y="1203832"/>
                </a:lnTo>
                <a:lnTo>
                  <a:pt x="798703" y="1013459"/>
                </a:lnTo>
                <a:lnTo>
                  <a:pt x="1026794" y="831849"/>
                </a:lnTo>
                <a:lnTo>
                  <a:pt x="1267079" y="650239"/>
                </a:lnTo>
                <a:lnTo>
                  <a:pt x="1531239" y="480313"/>
                </a:lnTo>
                <a:lnTo>
                  <a:pt x="1741424" y="354456"/>
                </a:lnTo>
                <a:lnTo>
                  <a:pt x="1951609" y="231393"/>
                </a:lnTo>
                <a:lnTo>
                  <a:pt x="2179828" y="114172"/>
                </a:lnTo>
                <a:lnTo>
                  <a:pt x="2414016" y="2920"/>
                </a:lnTo>
                <a:lnTo>
                  <a:pt x="2414016" y="0"/>
                </a:lnTo>
                <a:close/>
              </a:path>
            </a:pathLst>
          </a:custGeom>
          <a:solidFill>
            <a:srgbClr val="335B7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445513" y="4254246"/>
            <a:ext cx="2414270" cy="2291080"/>
          </a:xfrm>
          <a:custGeom>
            <a:avLst/>
            <a:gdLst/>
            <a:ahLst/>
            <a:cxnLst/>
            <a:rect l="l" t="t" r="r" b="b"/>
            <a:pathLst>
              <a:path w="2414270" h="2291079">
                <a:moveTo>
                  <a:pt x="2414016" y="0"/>
                </a:moveTo>
                <a:lnTo>
                  <a:pt x="2414016" y="2920"/>
                </a:lnTo>
                <a:lnTo>
                  <a:pt x="2179828" y="114172"/>
                </a:lnTo>
                <a:lnTo>
                  <a:pt x="1951609" y="231393"/>
                </a:lnTo>
                <a:lnTo>
                  <a:pt x="1741424" y="354456"/>
                </a:lnTo>
                <a:lnTo>
                  <a:pt x="1531239" y="480313"/>
                </a:lnTo>
                <a:lnTo>
                  <a:pt x="1267079" y="650239"/>
                </a:lnTo>
                <a:lnTo>
                  <a:pt x="1026794" y="831849"/>
                </a:lnTo>
                <a:lnTo>
                  <a:pt x="798703" y="1013459"/>
                </a:lnTo>
                <a:lnTo>
                  <a:pt x="600456" y="1203832"/>
                </a:lnTo>
                <a:lnTo>
                  <a:pt x="426338" y="1400174"/>
                </a:lnTo>
                <a:lnTo>
                  <a:pt x="270256" y="1599310"/>
                </a:lnTo>
                <a:lnTo>
                  <a:pt x="162179" y="1807209"/>
                </a:lnTo>
                <a:lnTo>
                  <a:pt x="78105" y="2018156"/>
                </a:lnTo>
                <a:lnTo>
                  <a:pt x="42037" y="2229065"/>
                </a:lnTo>
                <a:lnTo>
                  <a:pt x="42037" y="2290571"/>
                </a:lnTo>
                <a:lnTo>
                  <a:pt x="0" y="2240775"/>
                </a:lnTo>
                <a:lnTo>
                  <a:pt x="5969" y="2229065"/>
                </a:lnTo>
                <a:lnTo>
                  <a:pt x="42037" y="2015235"/>
                </a:lnTo>
                <a:lnTo>
                  <a:pt x="126111" y="1804289"/>
                </a:lnTo>
                <a:lnTo>
                  <a:pt x="240156" y="1596389"/>
                </a:lnTo>
                <a:lnTo>
                  <a:pt x="396367" y="1391284"/>
                </a:lnTo>
                <a:lnTo>
                  <a:pt x="570484" y="1197990"/>
                </a:lnTo>
                <a:lnTo>
                  <a:pt x="780669" y="1004696"/>
                </a:lnTo>
                <a:lnTo>
                  <a:pt x="1002792" y="823086"/>
                </a:lnTo>
                <a:lnTo>
                  <a:pt x="1255014" y="644397"/>
                </a:lnTo>
                <a:lnTo>
                  <a:pt x="1519301" y="477392"/>
                </a:lnTo>
                <a:lnTo>
                  <a:pt x="1723390" y="351535"/>
                </a:lnTo>
                <a:lnTo>
                  <a:pt x="1945639" y="228472"/>
                </a:lnTo>
                <a:lnTo>
                  <a:pt x="2173859" y="111251"/>
                </a:lnTo>
                <a:lnTo>
                  <a:pt x="2414016" y="0"/>
                </a:lnTo>
                <a:close/>
              </a:path>
            </a:pathLst>
          </a:custGeom>
          <a:ln w="3175">
            <a:solidFill>
              <a:srgbClr val="335B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445513" y="6567678"/>
            <a:ext cx="222885" cy="574675"/>
          </a:xfrm>
          <a:custGeom>
            <a:avLst/>
            <a:gdLst/>
            <a:ahLst/>
            <a:cxnLst/>
            <a:rect l="l" t="t" r="r" b="b"/>
            <a:pathLst>
              <a:path w="222885" h="574675">
                <a:moveTo>
                  <a:pt x="195667" y="544884"/>
                </a:moveTo>
                <a:lnTo>
                  <a:pt x="198500" y="551091"/>
                </a:lnTo>
                <a:lnTo>
                  <a:pt x="222504" y="574548"/>
                </a:lnTo>
                <a:lnTo>
                  <a:pt x="195667" y="544884"/>
                </a:lnTo>
                <a:close/>
              </a:path>
              <a:path w="222885" h="574675">
                <a:moveTo>
                  <a:pt x="0" y="0"/>
                </a:moveTo>
                <a:lnTo>
                  <a:pt x="5969" y="117259"/>
                </a:lnTo>
                <a:lnTo>
                  <a:pt x="30099" y="237439"/>
                </a:lnTo>
                <a:lnTo>
                  <a:pt x="90170" y="427977"/>
                </a:lnTo>
                <a:lnTo>
                  <a:pt x="195667" y="544884"/>
                </a:lnTo>
                <a:lnTo>
                  <a:pt x="126238" y="392798"/>
                </a:lnTo>
                <a:lnTo>
                  <a:pt x="72136" y="234505"/>
                </a:lnTo>
                <a:lnTo>
                  <a:pt x="42037" y="52768"/>
                </a:lnTo>
                <a:lnTo>
                  <a:pt x="36068" y="43967"/>
                </a:lnTo>
                <a:lnTo>
                  <a:pt x="0" y="0"/>
                </a:lnTo>
                <a:close/>
              </a:path>
            </a:pathLst>
          </a:custGeom>
          <a:solidFill>
            <a:srgbClr val="335B7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445513" y="6567678"/>
            <a:ext cx="222885" cy="574675"/>
          </a:xfrm>
          <a:custGeom>
            <a:avLst/>
            <a:gdLst/>
            <a:ahLst/>
            <a:cxnLst/>
            <a:rect l="l" t="t" r="r" b="b"/>
            <a:pathLst>
              <a:path w="222885" h="574675">
                <a:moveTo>
                  <a:pt x="0" y="0"/>
                </a:moveTo>
                <a:lnTo>
                  <a:pt x="36068" y="43967"/>
                </a:lnTo>
                <a:lnTo>
                  <a:pt x="42037" y="52768"/>
                </a:lnTo>
                <a:lnTo>
                  <a:pt x="72136" y="234505"/>
                </a:lnTo>
                <a:lnTo>
                  <a:pt x="126238" y="392798"/>
                </a:lnTo>
                <a:lnTo>
                  <a:pt x="198500" y="551091"/>
                </a:lnTo>
                <a:lnTo>
                  <a:pt x="222504" y="574548"/>
                </a:lnTo>
                <a:lnTo>
                  <a:pt x="132334" y="474878"/>
                </a:lnTo>
                <a:lnTo>
                  <a:pt x="90170" y="427977"/>
                </a:lnTo>
                <a:lnTo>
                  <a:pt x="30099" y="237439"/>
                </a:lnTo>
                <a:lnTo>
                  <a:pt x="5969" y="11725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335B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bg object 5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8361" y="7155053"/>
            <a:ext cx="187705" cy="195326"/>
          </a:xfrm>
          <a:prstGeom prst="rect">
            <a:avLst/>
          </a:prstGeom>
        </p:spPr>
      </p:pic>
      <p:sp>
        <p:nvSpPr>
          <p:cNvPr id="57" name="bg object 57"/>
          <p:cNvSpPr/>
          <p:nvPr/>
        </p:nvSpPr>
        <p:spPr>
          <a:xfrm>
            <a:off x="1445513" y="6494526"/>
            <a:ext cx="43180" cy="127000"/>
          </a:xfrm>
          <a:custGeom>
            <a:avLst/>
            <a:gdLst/>
            <a:ahLst/>
            <a:cxnLst/>
            <a:rect l="l" t="t" r="r" b="b"/>
            <a:pathLst>
              <a:path w="43180" h="127000">
                <a:moveTo>
                  <a:pt x="0" y="0"/>
                </a:moveTo>
                <a:lnTo>
                  <a:pt x="0" y="73545"/>
                </a:lnTo>
                <a:lnTo>
                  <a:pt x="36576" y="117665"/>
                </a:lnTo>
                <a:lnTo>
                  <a:pt x="42672" y="126491"/>
                </a:lnTo>
                <a:lnTo>
                  <a:pt x="42672" y="50012"/>
                </a:lnTo>
                <a:lnTo>
                  <a:pt x="0" y="0"/>
                </a:lnTo>
                <a:close/>
              </a:path>
            </a:pathLst>
          </a:custGeom>
          <a:solidFill>
            <a:srgbClr val="335B7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445513" y="6494526"/>
            <a:ext cx="43180" cy="127000"/>
          </a:xfrm>
          <a:custGeom>
            <a:avLst/>
            <a:gdLst/>
            <a:ahLst/>
            <a:cxnLst/>
            <a:rect l="l" t="t" r="r" b="b"/>
            <a:pathLst>
              <a:path w="43180" h="127000">
                <a:moveTo>
                  <a:pt x="0" y="0"/>
                </a:moveTo>
                <a:lnTo>
                  <a:pt x="42672" y="50012"/>
                </a:lnTo>
                <a:lnTo>
                  <a:pt x="42672" y="126491"/>
                </a:lnTo>
                <a:lnTo>
                  <a:pt x="36576" y="117665"/>
                </a:lnTo>
                <a:lnTo>
                  <a:pt x="0" y="7354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335B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1535430" y="6995921"/>
            <a:ext cx="276225" cy="353695"/>
          </a:xfrm>
          <a:custGeom>
            <a:avLst/>
            <a:gdLst/>
            <a:ahLst/>
            <a:cxnLst/>
            <a:rect l="l" t="t" r="r" b="b"/>
            <a:pathLst>
              <a:path w="276225" h="353695">
                <a:moveTo>
                  <a:pt x="0" y="0"/>
                </a:moveTo>
                <a:lnTo>
                  <a:pt x="65912" y="128574"/>
                </a:lnTo>
                <a:lnTo>
                  <a:pt x="83947" y="160718"/>
                </a:lnTo>
                <a:lnTo>
                  <a:pt x="269875" y="353568"/>
                </a:lnTo>
                <a:lnTo>
                  <a:pt x="275844" y="353568"/>
                </a:lnTo>
                <a:lnTo>
                  <a:pt x="197865" y="251294"/>
                </a:lnTo>
                <a:lnTo>
                  <a:pt x="131952" y="146100"/>
                </a:lnTo>
                <a:lnTo>
                  <a:pt x="42036" y="46748"/>
                </a:lnTo>
                <a:lnTo>
                  <a:pt x="0" y="0"/>
                </a:lnTo>
                <a:close/>
              </a:path>
            </a:pathLst>
          </a:custGeom>
          <a:solidFill>
            <a:srgbClr val="335B7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535430" y="6995921"/>
            <a:ext cx="276225" cy="353695"/>
          </a:xfrm>
          <a:custGeom>
            <a:avLst/>
            <a:gdLst/>
            <a:ahLst/>
            <a:cxnLst/>
            <a:rect l="l" t="t" r="r" b="b"/>
            <a:pathLst>
              <a:path w="276225" h="353695">
                <a:moveTo>
                  <a:pt x="0" y="0"/>
                </a:moveTo>
                <a:lnTo>
                  <a:pt x="42036" y="46748"/>
                </a:lnTo>
                <a:lnTo>
                  <a:pt x="131952" y="146100"/>
                </a:lnTo>
                <a:lnTo>
                  <a:pt x="197865" y="251294"/>
                </a:lnTo>
                <a:lnTo>
                  <a:pt x="275844" y="353568"/>
                </a:lnTo>
                <a:lnTo>
                  <a:pt x="269875" y="353568"/>
                </a:lnTo>
                <a:lnTo>
                  <a:pt x="83947" y="160718"/>
                </a:lnTo>
                <a:lnTo>
                  <a:pt x="65912" y="12857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335B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bg object 6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48311" y="5314327"/>
            <a:ext cx="1392712" cy="1394125"/>
          </a:xfrm>
          <a:prstGeom prst="rect">
            <a:avLst/>
          </a:prstGeom>
        </p:spPr>
      </p:pic>
      <p:sp>
        <p:nvSpPr>
          <p:cNvPr id="62" name="bg object 62"/>
          <p:cNvSpPr/>
          <p:nvPr/>
        </p:nvSpPr>
        <p:spPr>
          <a:xfrm>
            <a:off x="2173223" y="3627120"/>
            <a:ext cx="5417820" cy="1644650"/>
          </a:xfrm>
          <a:custGeom>
            <a:avLst/>
            <a:gdLst/>
            <a:ahLst/>
            <a:cxnLst/>
            <a:rect l="l" t="t" r="r" b="b"/>
            <a:pathLst>
              <a:path w="5417820" h="1644650">
                <a:moveTo>
                  <a:pt x="5417820" y="0"/>
                </a:moveTo>
                <a:lnTo>
                  <a:pt x="0" y="0"/>
                </a:lnTo>
                <a:lnTo>
                  <a:pt x="0" y="1644396"/>
                </a:lnTo>
                <a:lnTo>
                  <a:pt x="5417820" y="1644396"/>
                </a:lnTo>
                <a:lnTo>
                  <a:pt x="5417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00530" y="2386710"/>
            <a:ext cx="7292339" cy="1104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 u="heavy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2534" y="2557126"/>
            <a:ext cx="9601200" cy="1120178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121025" marR="5080" indent="-2157095">
              <a:lnSpc>
                <a:spcPts val="4180"/>
              </a:lnSpc>
              <a:spcBef>
                <a:spcPts val="335"/>
              </a:spcBef>
            </a:pPr>
            <a:r>
              <a:rPr spc="-5" dirty="0"/>
              <a:t>MESLEKİ</a:t>
            </a:r>
            <a:r>
              <a:rPr spc="-50" dirty="0"/>
              <a:t> </a:t>
            </a:r>
            <a:r>
              <a:rPr dirty="0"/>
              <a:t>EĞİTİM</a:t>
            </a:r>
            <a:r>
              <a:rPr spc="-35" dirty="0"/>
              <a:t> </a:t>
            </a:r>
            <a:r>
              <a:rPr dirty="0" smtClean="0"/>
              <a:t>STAJ</a:t>
            </a:r>
            <a:r>
              <a:rPr lang="tr-TR" dirty="0" smtClean="0"/>
              <a:t> / ALAN UYGULAMASI </a:t>
            </a:r>
            <a:r>
              <a:rPr spc="-30" dirty="0" smtClean="0"/>
              <a:t> </a:t>
            </a:r>
            <a:r>
              <a:rPr dirty="0"/>
              <a:t>BAŞVURU </a:t>
            </a:r>
            <a:r>
              <a:rPr u="none" spc="-1070" dirty="0"/>
              <a:t> </a:t>
            </a:r>
            <a:r>
              <a:rPr dirty="0"/>
              <a:t>KILAVUZU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08019" y="6958076"/>
            <a:ext cx="3110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BİLGİ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İŞLEM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DAİRE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BAŞKANLIĞI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0" y="352425"/>
            <a:ext cx="3739998" cy="1847850"/>
          </a:xfrm>
          <a:prstGeom prst="rect">
            <a:avLst/>
          </a:prstGeom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2832100" y="4010025"/>
            <a:ext cx="7292339" cy="517578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>
            <a:lvl1pPr>
              <a:defRPr sz="3600" b="0" i="0" u="heavy">
                <a:solidFill>
                  <a:srgbClr val="252525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3121025" marR="5080" indent="-2157095">
              <a:lnSpc>
                <a:spcPts val="4180"/>
              </a:lnSpc>
              <a:spcBef>
                <a:spcPts val="335"/>
              </a:spcBef>
            </a:pPr>
            <a:r>
              <a:rPr lang="tr-TR" sz="2400" u="none" kern="0" spc="-5" dirty="0" smtClean="0"/>
              <a:t>SPOR BİLİMLERİ FAKÜLTESİ</a:t>
            </a:r>
            <a:endParaRPr lang="tr-TR" sz="2400" u="none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26700" y="6758127"/>
            <a:ext cx="990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rebuchet MS"/>
                <a:cs typeface="Trebuchet MS"/>
              </a:rPr>
              <a:t>8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6358" y="457200"/>
            <a:ext cx="4121785" cy="2546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1800" b="1" u="none" spc="-5" dirty="0">
                <a:solidFill>
                  <a:srgbClr val="000000"/>
                </a:solidFill>
                <a:latin typeface="Trebuchet MS"/>
                <a:cs typeface="Trebuchet MS"/>
              </a:rPr>
              <a:t>MESLEKİ</a:t>
            </a:r>
            <a:r>
              <a:rPr sz="1800" b="1" u="none" spc="-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1" u="none" spc="-5" dirty="0">
                <a:solidFill>
                  <a:srgbClr val="000000"/>
                </a:solidFill>
                <a:latin typeface="Trebuchet MS"/>
                <a:cs typeface="Trebuchet MS"/>
              </a:rPr>
              <a:t>EĞİTİM</a:t>
            </a:r>
            <a:r>
              <a:rPr sz="1800" b="1" u="none" spc="-2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1" u="none" dirty="0">
                <a:solidFill>
                  <a:srgbClr val="000000"/>
                </a:solidFill>
                <a:latin typeface="Trebuchet MS"/>
                <a:cs typeface="Trebuchet MS"/>
              </a:rPr>
              <a:t>STAJ</a:t>
            </a:r>
            <a:r>
              <a:rPr sz="1800" b="1" u="none" spc="-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1" u="none" spc="-5" dirty="0">
                <a:solidFill>
                  <a:srgbClr val="000000"/>
                </a:solidFill>
                <a:latin typeface="Trebuchet MS"/>
                <a:cs typeface="Trebuchet MS"/>
              </a:rPr>
              <a:t>BELGESİ </a:t>
            </a:r>
            <a:r>
              <a:rPr sz="1800" b="1" u="none" dirty="0">
                <a:solidFill>
                  <a:srgbClr val="000000"/>
                </a:solidFill>
                <a:latin typeface="Trebuchet MS"/>
                <a:cs typeface="Trebuchet MS"/>
              </a:rPr>
              <a:t>ÜRETME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35190" y="415544"/>
            <a:ext cx="3441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rebuchet MS"/>
                <a:cs typeface="Trebuchet MS"/>
              </a:rPr>
              <a:t>-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26358" y="711708"/>
            <a:ext cx="4438650" cy="22860"/>
          </a:xfrm>
          <a:custGeom>
            <a:avLst/>
            <a:gdLst/>
            <a:ahLst/>
            <a:cxnLst/>
            <a:rect l="l" t="t" r="r" b="b"/>
            <a:pathLst>
              <a:path w="4438650" h="22859">
                <a:moveTo>
                  <a:pt x="4438523" y="0"/>
                </a:moveTo>
                <a:lnTo>
                  <a:pt x="0" y="0"/>
                </a:lnTo>
                <a:lnTo>
                  <a:pt x="0" y="22859"/>
                </a:lnTo>
                <a:lnTo>
                  <a:pt x="4438523" y="22859"/>
                </a:lnTo>
                <a:lnTo>
                  <a:pt x="4438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79831" y="915666"/>
            <a:ext cx="10328275" cy="5746115"/>
            <a:chOff x="179831" y="915666"/>
            <a:chExt cx="10328275" cy="574611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915666"/>
              <a:ext cx="10328148" cy="574573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17359" y="3133344"/>
              <a:ext cx="2779395" cy="685800"/>
            </a:xfrm>
            <a:custGeom>
              <a:avLst/>
              <a:gdLst/>
              <a:ahLst/>
              <a:cxnLst/>
              <a:rect l="l" t="t" r="r" b="b"/>
              <a:pathLst>
                <a:path w="2779395" h="685800">
                  <a:moveTo>
                    <a:pt x="2779141" y="0"/>
                  </a:moveTo>
                  <a:lnTo>
                    <a:pt x="1160652" y="0"/>
                  </a:lnTo>
                  <a:lnTo>
                    <a:pt x="1160652" y="400050"/>
                  </a:lnTo>
                  <a:lnTo>
                    <a:pt x="0" y="583565"/>
                  </a:lnTo>
                  <a:lnTo>
                    <a:pt x="1160652" y="571500"/>
                  </a:lnTo>
                  <a:lnTo>
                    <a:pt x="1160652" y="685800"/>
                  </a:lnTo>
                  <a:lnTo>
                    <a:pt x="2779141" y="685800"/>
                  </a:lnTo>
                  <a:lnTo>
                    <a:pt x="27791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17359" y="3133344"/>
              <a:ext cx="2779395" cy="685800"/>
            </a:xfrm>
            <a:custGeom>
              <a:avLst/>
              <a:gdLst/>
              <a:ahLst/>
              <a:cxnLst/>
              <a:rect l="l" t="t" r="r" b="b"/>
              <a:pathLst>
                <a:path w="2779395" h="685800">
                  <a:moveTo>
                    <a:pt x="1160652" y="0"/>
                  </a:moveTo>
                  <a:lnTo>
                    <a:pt x="1430401" y="0"/>
                  </a:lnTo>
                  <a:lnTo>
                    <a:pt x="1835023" y="0"/>
                  </a:lnTo>
                  <a:lnTo>
                    <a:pt x="2779141" y="0"/>
                  </a:lnTo>
                  <a:lnTo>
                    <a:pt x="2779141" y="400050"/>
                  </a:lnTo>
                  <a:lnTo>
                    <a:pt x="2779141" y="571500"/>
                  </a:lnTo>
                  <a:lnTo>
                    <a:pt x="2779141" y="685800"/>
                  </a:lnTo>
                  <a:lnTo>
                    <a:pt x="1835023" y="685800"/>
                  </a:lnTo>
                  <a:lnTo>
                    <a:pt x="1430401" y="685800"/>
                  </a:lnTo>
                  <a:lnTo>
                    <a:pt x="1160652" y="685800"/>
                  </a:lnTo>
                  <a:lnTo>
                    <a:pt x="1160652" y="571500"/>
                  </a:lnTo>
                  <a:lnTo>
                    <a:pt x="0" y="583565"/>
                  </a:lnTo>
                  <a:lnTo>
                    <a:pt x="1160652" y="400050"/>
                  </a:lnTo>
                  <a:lnTo>
                    <a:pt x="1160652" y="0"/>
                  </a:lnTo>
                  <a:close/>
                </a:path>
              </a:pathLst>
            </a:custGeom>
            <a:ln w="12192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585454" y="3156331"/>
            <a:ext cx="1407160" cy="54419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indent="-635" algn="ctr">
              <a:lnSpc>
                <a:spcPct val="104500"/>
              </a:lnSpc>
              <a:spcBef>
                <a:spcPts val="45"/>
              </a:spcBef>
            </a:pPr>
            <a:r>
              <a:rPr sz="1100" spc="-5" dirty="0">
                <a:latin typeface="Trebuchet MS"/>
                <a:cs typeface="Trebuchet MS"/>
              </a:rPr>
              <a:t>İlgili alan Firmaya 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imzalatılmalı</a:t>
            </a:r>
            <a:r>
              <a:rPr sz="1100" spc="-3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ve</a:t>
            </a:r>
            <a:r>
              <a:rPr sz="1100" spc="-3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firma </a:t>
            </a:r>
            <a:r>
              <a:rPr sz="1100" spc="-31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kaşesi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vurulmalıdır.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871717" y="2194306"/>
            <a:ext cx="4011929" cy="596265"/>
            <a:chOff x="5871717" y="2194306"/>
            <a:chExt cx="4011929" cy="596265"/>
          </a:xfrm>
        </p:grpSpPr>
        <p:sp>
          <p:nvSpPr>
            <p:cNvPr id="12" name="object 12"/>
            <p:cNvSpPr/>
            <p:nvPr/>
          </p:nvSpPr>
          <p:spPr>
            <a:xfrm>
              <a:off x="5878067" y="2200656"/>
              <a:ext cx="3999229" cy="583565"/>
            </a:xfrm>
            <a:custGeom>
              <a:avLst/>
              <a:gdLst/>
              <a:ahLst/>
              <a:cxnLst/>
              <a:rect l="l" t="t" r="r" b="b"/>
              <a:pathLst>
                <a:path w="3999229" h="583564">
                  <a:moveTo>
                    <a:pt x="3342132" y="0"/>
                  </a:moveTo>
                  <a:lnTo>
                    <a:pt x="0" y="0"/>
                  </a:lnTo>
                  <a:lnTo>
                    <a:pt x="0" y="315468"/>
                  </a:lnTo>
                  <a:lnTo>
                    <a:pt x="1949577" y="315468"/>
                  </a:lnTo>
                  <a:lnTo>
                    <a:pt x="3998849" y="583311"/>
                  </a:lnTo>
                  <a:lnTo>
                    <a:pt x="2785110" y="315468"/>
                  </a:lnTo>
                  <a:lnTo>
                    <a:pt x="3342132" y="315468"/>
                  </a:lnTo>
                  <a:lnTo>
                    <a:pt x="33421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78067" y="2200656"/>
              <a:ext cx="3999229" cy="583565"/>
            </a:xfrm>
            <a:custGeom>
              <a:avLst/>
              <a:gdLst/>
              <a:ahLst/>
              <a:cxnLst/>
              <a:rect l="l" t="t" r="r" b="b"/>
              <a:pathLst>
                <a:path w="3999229" h="583564">
                  <a:moveTo>
                    <a:pt x="0" y="0"/>
                  </a:moveTo>
                  <a:lnTo>
                    <a:pt x="1949577" y="0"/>
                  </a:lnTo>
                  <a:lnTo>
                    <a:pt x="2785110" y="0"/>
                  </a:lnTo>
                  <a:lnTo>
                    <a:pt x="3342132" y="0"/>
                  </a:lnTo>
                  <a:lnTo>
                    <a:pt x="3342132" y="184023"/>
                  </a:lnTo>
                  <a:lnTo>
                    <a:pt x="3342132" y="262890"/>
                  </a:lnTo>
                  <a:lnTo>
                    <a:pt x="3342132" y="315468"/>
                  </a:lnTo>
                  <a:lnTo>
                    <a:pt x="2785110" y="315468"/>
                  </a:lnTo>
                  <a:lnTo>
                    <a:pt x="3998849" y="583311"/>
                  </a:lnTo>
                  <a:lnTo>
                    <a:pt x="1949577" y="315468"/>
                  </a:lnTo>
                  <a:lnTo>
                    <a:pt x="0" y="315468"/>
                  </a:lnTo>
                  <a:lnTo>
                    <a:pt x="0" y="262890"/>
                  </a:lnTo>
                  <a:lnTo>
                    <a:pt x="0" y="184023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075045" y="2223643"/>
            <a:ext cx="29514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Trebuchet MS"/>
                <a:cs typeface="Trebuchet MS"/>
              </a:rPr>
              <a:t>Açılan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Pencerede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İlgili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Formu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Yazdırabilirsiniz.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270505" y="3117850"/>
            <a:ext cx="2876550" cy="736600"/>
            <a:chOff x="2270505" y="3117850"/>
            <a:chExt cx="2876550" cy="736600"/>
          </a:xfrm>
        </p:grpSpPr>
        <p:sp>
          <p:nvSpPr>
            <p:cNvPr id="16" name="object 16"/>
            <p:cNvSpPr/>
            <p:nvPr/>
          </p:nvSpPr>
          <p:spPr>
            <a:xfrm>
              <a:off x="2276855" y="3124200"/>
              <a:ext cx="2863850" cy="723900"/>
            </a:xfrm>
            <a:custGeom>
              <a:avLst/>
              <a:gdLst/>
              <a:ahLst/>
              <a:cxnLst/>
              <a:rect l="l" t="t" r="r" b="b"/>
              <a:pathLst>
                <a:path w="2863850" h="723900">
                  <a:moveTo>
                    <a:pt x="1557528" y="0"/>
                  </a:moveTo>
                  <a:lnTo>
                    <a:pt x="0" y="0"/>
                  </a:lnTo>
                  <a:lnTo>
                    <a:pt x="0" y="723900"/>
                  </a:lnTo>
                  <a:lnTo>
                    <a:pt x="1557528" y="723900"/>
                  </a:lnTo>
                  <a:lnTo>
                    <a:pt x="1557528" y="603250"/>
                  </a:lnTo>
                  <a:lnTo>
                    <a:pt x="2863342" y="690626"/>
                  </a:lnTo>
                  <a:lnTo>
                    <a:pt x="1557528" y="422275"/>
                  </a:lnTo>
                  <a:lnTo>
                    <a:pt x="1557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76855" y="3124200"/>
              <a:ext cx="2863850" cy="723900"/>
            </a:xfrm>
            <a:custGeom>
              <a:avLst/>
              <a:gdLst/>
              <a:ahLst/>
              <a:cxnLst/>
              <a:rect l="l" t="t" r="r" b="b"/>
              <a:pathLst>
                <a:path w="2863850" h="723900">
                  <a:moveTo>
                    <a:pt x="0" y="0"/>
                  </a:moveTo>
                  <a:lnTo>
                    <a:pt x="908557" y="0"/>
                  </a:lnTo>
                  <a:lnTo>
                    <a:pt x="1297940" y="0"/>
                  </a:lnTo>
                  <a:lnTo>
                    <a:pt x="1557528" y="0"/>
                  </a:lnTo>
                  <a:lnTo>
                    <a:pt x="1557528" y="422275"/>
                  </a:lnTo>
                  <a:lnTo>
                    <a:pt x="2863342" y="690626"/>
                  </a:lnTo>
                  <a:lnTo>
                    <a:pt x="1557528" y="603250"/>
                  </a:lnTo>
                  <a:lnTo>
                    <a:pt x="1557528" y="723900"/>
                  </a:lnTo>
                  <a:lnTo>
                    <a:pt x="1297940" y="723900"/>
                  </a:lnTo>
                  <a:lnTo>
                    <a:pt x="908557" y="723900"/>
                  </a:lnTo>
                  <a:lnTo>
                    <a:pt x="0" y="723900"/>
                  </a:lnTo>
                  <a:lnTo>
                    <a:pt x="0" y="603250"/>
                  </a:lnTo>
                  <a:lnTo>
                    <a:pt x="0" y="42227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425954" y="3147187"/>
            <a:ext cx="1259205" cy="54419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indent="1270" algn="ctr">
              <a:lnSpc>
                <a:spcPct val="104500"/>
              </a:lnSpc>
              <a:spcBef>
                <a:spcPts val="45"/>
              </a:spcBef>
            </a:pPr>
            <a:r>
              <a:rPr sz="1100" spc="-5" dirty="0">
                <a:latin typeface="Trebuchet MS"/>
                <a:cs typeface="Trebuchet MS"/>
              </a:rPr>
              <a:t>Firmaya </a:t>
            </a:r>
            <a:r>
              <a:rPr sz="1100" dirty="0">
                <a:latin typeface="Trebuchet MS"/>
                <a:cs typeface="Trebuchet MS"/>
              </a:rPr>
              <a:t>formu 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imzalattığınız tarihi </a:t>
            </a:r>
            <a:r>
              <a:rPr sz="1100" spc="-32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yazınız.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734311" y="4334255"/>
            <a:ext cx="2480945" cy="663575"/>
            <a:chOff x="1734311" y="4334255"/>
            <a:chExt cx="2480945" cy="663575"/>
          </a:xfrm>
        </p:grpSpPr>
        <p:sp>
          <p:nvSpPr>
            <p:cNvPr id="20" name="object 20"/>
            <p:cNvSpPr/>
            <p:nvPr/>
          </p:nvSpPr>
          <p:spPr>
            <a:xfrm>
              <a:off x="1740407" y="4340351"/>
              <a:ext cx="2468245" cy="651510"/>
            </a:xfrm>
            <a:custGeom>
              <a:avLst/>
              <a:gdLst/>
              <a:ahLst/>
              <a:cxnLst/>
              <a:rect l="l" t="t" r="r" b="b"/>
              <a:pathLst>
                <a:path w="2468245" h="651510">
                  <a:moveTo>
                    <a:pt x="2014728" y="0"/>
                  </a:moveTo>
                  <a:lnTo>
                    <a:pt x="0" y="0"/>
                  </a:lnTo>
                  <a:lnTo>
                    <a:pt x="0" y="510539"/>
                  </a:lnTo>
                  <a:lnTo>
                    <a:pt x="1175258" y="510539"/>
                  </a:lnTo>
                  <a:lnTo>
                    <a:pt x="2468245" y="651129"/>
                  </a:lnTo>
                  <a:lnTo>
                    <a:pt x="1678940" y="510539"/>
                  </a:lnTo>
                  <a:lnTo>
                    <a:pt x="2014728" y="510539"/>
                  </a:lnTo>
                  <a:lnTo>
                    <a:pt x="20147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40407" y="4340351"/>
              <a:ext cx="2468245" cy="651510"/>
            </a:xfrm>
            <a:custGeom>
              <a:avLst/>
              <a:gdLst/>
              <a:ahLst/>
              <a:cxnLst/>
              <a:rect l="l" t="t" r="r" b="b"/>
              <a:pathLst>
                <a:path w="2468245" h="651510">
                  <a:moveTo>
                    <a:pt x="0" y="0"/>
                  </a:moveTo>
                  <a:lnTo>
                    <a:pt x="1175258" y="0"/>
                  </a:lnTo>
                  <a:lnTo>
                    <a:pt x="1678940" y="0"/>
                  </a:lnTo>
                  <a:lnTo>
                    <a:pt x="2014728" y="0"/>
                  </a:lnTo>
                  <a:lnTo>
                    <a:pt x="2014728" y="297814"/>
                  </a:lnTo>
                  <a:lnTo>
                    <a:pt x="2014728" y="425450"/>
                  </a:lnTo>
                  <a:lnTo>
                    <a:pt x="2014728" y="510539"/>
                  </a:lnTo>
                  <a:lnTo>
                    <a:pt x="1678940" y="510539"/>
                  </a:lnTo>
                  <a:lnTo>
                    <a:pt x="2468245" y="651129"/>
                  </a:lnTo>
                  <a:lnTo>
                    <a:pt x="1175258" y="510539"/>
                  </a:lnTo>
                  <a:lnTo>
                    <a:pt x="0" y="510539"/>
                  </a:lnTo>
                  <a:lnTo>
                    <a:pt x="0" y="425450"/>
                  </a:lnTo>
                  <a:lnTo>
                    <a:pt x="0" y="297814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842261" y="4363592"/>
            <a:ext cx="1811020" cy="36893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535305" marR="5080" indent="-523240">
              <a:lnSpc>
                <a:spcPct val="104500"/>
              </a:lnSpc>
              <a:spcBef>
                <a:spcPts val="45"/>
              </a:spcBef>
            </a:pPr>
            <a:r>
              <a:rPr sz="1100" dirty="0">
                <a:latin typeface="Trebuchet MS"/>
                <a:cs typeface="Trebuchet MS"/>
              </a:rPr>
              <a:t>Formu</a:t>
            </a:r>
            <a:r>
              <a:rPr sz="1100" spc="-3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Yüklediğiniz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Tarihi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ve </a:t>
            </a:r>
            <a:r>
              <a:rPr sz="1100" spc="-31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İmza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atınız.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26700" y="6758127"/>
            <a:ext cx="990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rebuchet MS"/>
                <a:cs typeface="Trebuchet MS"/>
              </a:rPr>
              <a:t>9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9504" y="457200"/>
            <a:ext cx="7931784" cy="295910"/>
          </a:xfrm>
          <a:custGeom>
            <a:avLst/>
            <a:gdLst/>
            <a:ahLst/>
            <a:cxnLst/>
            <a:rect l="l" t="t" r="r" b="b"/>
            <a:pathLst>
              <a:path w="7931784" h="295909">
                <a:moveTo>
                  <a:pt x="7931784" y="0"/>
                </a:moveTo>
                <a:lnTo>
                  <a:pt x="0" y="0"/>
                </a:lnTo>
                <a:lnTo>
                  <a:pt x="0" y="295655"/>
                </a:lnTo>
                <a:lnTo>
                  <a:pt x="7931784" y="295655"/>
                </a:lnTo>
                <a:lnTo>
                  <a:pt x="793178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06804" y="415544"/>
            <a:ext cx="82759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none" spc="-5" dirty="0">
                <a:solidFill>
                  <a:srgbClr val="000000"/>
                </a:solidFill>
                <a:latin typeface="Trebuchet MS"/>
                <a:cs typeface="Trebuchet MS"/>
              </a:rPr>
              <a:t>MESLEKİ</a:t>
            </a:r>
            <a:r>
              <a:rPr sz="1800" b="1" u="none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1" u="none" spc="-5" dirty="0">
                <a:solidFill>
                  <a:srgbClr val="000000"/>
                </a:solidFill>
                <a:latin typeface="Trebuchet MS"/>
                <a:cs typeface="Trebuchet MS"/>
              </a:rPr>
              <a:t>EĞİTİM</a:t>
            </a:r>
            <a:r>
              <a:rPr sz="1800" b="1" u="none" spc="-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1" u="none" dirty="0">
                <a:solidFill>
                  <a:srgbClr val="000000"/>
                </a:solidFill>
                <a:latin typeface="Trebuchet MS"/>
                <a:cs typeface="Trebuchet MS"/>
              </a:rPr>
              <a:t>STAJ</a:t>
            </a:r>
            <a:r>
              <a:rPr sz="1800" b="1" u="none" spc="-5" dirty="0">
                <a:solidFill>
                  <a:srgbClr val="000000"/>
                </a:solidFill>
                <a:latin typeface="Trebuchet MS"/>
                <a:cs typeface="Trebuchet MS"/>
              </a:rPr>
              <a:t> FORMU firmaya</a:t>
            </a:r>
            <a:r>
              <a:rPr sz="1800" b="1" u="none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1" u="none" spc="-5" dirty="0">
                <a:solidFill>
                  <a:srgbClr val="000000"/>
                </a:solidFill>
                <a:latin typeface="Trebuchet MS"/>
                <a:cs typeface="Trebuchet MS"/>
              </a:rPr>
              <a:t>imzlattıktan</a:t>
            </a:r>
            <a:r>
              <a:rPr sz="1800" b="1" u="none" dirty="0">
                <a:solidFill>
                  <a:srgbClr val="000000"/>
                </a:solidFill>
                <a:latin typeface="Trebuchet MS"/>
                <a:cs typeface="Trebuchet MS"/>
              </a:rPr>
              <a:t> sonra</a:t>
            </a:r>
            <a:r>
              <a:rPr sz="1800" b="1" u="none" spc="-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1" u="none" dirty="0">
                <a:solidFill>
                  <a:srgbClr val="000000"/>
                </a:solidFill>
                <a:latin typeface="Trebuchet MS"/>
                <a:cs typeface="Trebuchet MS"/>
              </a:rPr>
              <a:t>sisteme</a:t>
            </a:r>
            <a:r>
              <a:rPr sz="1800" b="1" u="none" spc="-5" dirty="0">
                <a:solidFill>
                  <a:srgbClr val="000000"/>
                </a:solidFill>
                <a:latin typeface="Trebuchet MS"/>
                <a:cs typeface="Trebuchet MS"/>
              </a:rPr>
              <a:t> YÜKLEME</a:t>
            </a:r>
            <a:r>
              <a:rPr sz="2000" b="1" u="none" spc="-5" dirty="0">
                <a:solidFill>
                  <a:srgbClr val="000000"/>
                </a:solidFill>
                <a:latin typeface="Trebuchet MS"/>
                <a:cs typeface="Trebuchet MS"/>
              </a:rPr>
              <a:t>- </a:t>
            </a:r>
            <a:r>
              <a:rPr sz="2000" b="1" u="none" dirty="0">
                <a:solidFill>
                  <a:srgbClr val="000000"/>
                </a:solidFill>
                <a:latin typeface="Trebuchet MS"/>
                <a:cs typeface="Trebuchet MS"/>
              </a:rPr>
              <a:t>3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19504" y="711708"/>
            <a:ext cx="8252459" cy="22860"/>
          </a:xfrm>
          <a:custGeom>
            <a:avLst/>
            <a:gdLst/>
            <a:ahLst/>
            <a:cxnLst/>
            <a:rect l="l" t="t" r="r" b="b"/>
            <a:pathLst>
              <a:path w="8252459" h="22859">
                <a:moveTo>
                  <a:pt x="8252206" y="0"/>
                </a:moveTo>
                <a:lnTo>
                  <a:pt x="0" y="0"/>
                </a:lnTo>
                <a:lnTo>
                  <a:pt x="0" y="22859"/>
                </a:lnTo>
                <a:lnTo>
                  <a:pt x="8252206" y="22859"/>
                </a:lnTo>
                <a:lnTo>
                  <a:pt x="8252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79831" y="909697"/>
            <a:ext cx="10328275" cy="5788660"/>
            <a:chOff x="179831" y="909697"/>
            <a:chExt cx="10328275" cy="57886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909697"/>
              <a:ext cx="10328148" cy="578828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057899" y="3817619"/>
              <a:ext cx="3759835" cy="260985"/>
            </a:xfrm>
            <a:custGeom>
              <a:avLst/>
              <a:gdLst/>
              <a:ahLst/>
              <a:cxnLst/>
              <a:rect l="l" t="t" r="r" b="b"/>
              <a:pathLst>
                <a:path w="3759834" h="260985">
                  <a:moveTo>
                    <a:pt x="3759707" y="0"/>
                  </a:moveTo>
                  <a:lnTo>
                    <a:pt x="1725168" y="0"/>
                  </a:lnTo>
                  <a:lnTo>
                    <a:pt x="1725168" y="43434"/>
                  </a:lnTo>
                  <a:lnTo>
                    <a:pt x="0" y="76835"/>
                  </a:lnTo>
                  <a:lnTo>
                    <a:pt x="1725168" y="108585"/>
                  </a:lnTo>
                  <a:lnTo>
                    <a:pt x="1725168" y="260604"/>
                  </a:lnTo>
                  <a:lnTo>
                    <a:pt x="3759707" y="260604"/>
                  </a:lnTo>
                  <a:lnTo>
                    <a:pt x="3759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57899" y="3817619"/>
              <a:ext cx="3759835" cy="260985"/>
            </a:xfrm>
            <a:custGeom>
              <a:avLst/>
              <a:gdLst/>
              <a:ahLst/>
              <a:cxnLst/>
              <a:rect l="l" t="t" r="r" b="b"/>
              <a:pathLst>
                <a:path w="3759834" h="260985">
                  <a:moveTo>
                    <a:pt x="1725168" y="0"/>
                  </a:moveTo>
                  <a:lnTo>
                    <a:pt x="2064257" y="0"/>
                  </a:lnTo>
                  <a:lnTo>
                    <a:pt x="2572893" y="0"/>
                  </a:lnTo>
                  <a:lnTo>
                    <a:pt x="3759707" y="0"/>
                  </a:lnTo>
                  <a:lnTo>
                    <a:pt x="3759707" y="43434"/>
                  </a:lnTo>
                  <a:lnTo>
                    <a:pt x="3759707" y="108585"/>
                  </a:lnTo>
                  <a:lnTo>
                    <a:pt x="3759707" y="260604"/>
                  </a:lnTo>
                  <a:lnTo>
                    <a:pt x="2572893" y="260604"/>
                  </a:lnTo>
                  <a:lnTo>
                    <a:pt x="2064257" y="260604"/>
                  </a:lnTo>
                  <a:lnTo>
                    <a:pt x="1725168" y="260604"/>
                  </a:lnTo>
                  <a:lnTo>
                    <a:pt x="1725168" y="108585"/>
                  </a:lnTo>
                  <a:lnTo>
                    <a:pt x="0" y="76835"/>
                  </a:lnTo>
                  <a:lnTo>
                    <a:pt x="1725168" y="43434"/>
                  </a:lnTo>
                  <a:lnTo>
                    <a:pt x="1725168" y="0"/>
                  </a:lnTo>
                  <a:close/>
                </a:path>
              </a:pathLst>
            </a:custGeom>
            <a:ln w="12192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098281" y="3870020"/>
            <a:ext cx="892175" cy="1574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100" dirty="0">
                <a:latin typeface="Trebuchet MS"/>
                <a:cs typeface="Trebuchet MS"/>
              </a:rPr>
              <a:t>İmzalı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–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Kaşeli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07602" y="3840860"/>
            <a:ext cx="5111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rebuchet MS"/>
                <a:cs typeface="Trebuchet MS"/>
              </a:rPr>
              <a:t>S</a:t>
            </a:r>
            <a:r>
              <a:rPr sz="1100" spc="-5" dirty="0">
                <a:latin typeface="Trebuchet MS"/>
                <a:cs typeface="Trebuchet MS"/>
              </a:rPr>
              <a:t>e</a:t>
            </a:r>
            <a:r>
              <a:rPr sz="1100" dirty="0">
                <a:latin typeface="Trebuchet MS"/>
                <a:cs typeface="Trebuchet MS"/>
              </a:rPr>
              <a:t>ç</a:t>
            </a:r>
            <a:r>
              <a:rPr sz="1100" spc="-5" dirty="0">
                <a:latin typeface="Trebuchet MS"/>
                <a:cs typeface="Trebuchet MS"/>
              </a:rPr>
              <a:t>i</a:t>
            </a:r>
            <a:r>
              <a:rPr sz="1100" spc="-10" dirty="0">
                <a:latin typeface="Trebuchet MS"/>
                <a:cs typeface="Trebuchet MS"/>
              </a:rPr>
              <a:t>n</a:t>
            </a:r>
            <a:r>
              <a:rPr sz="1100" spc="-5" dirty="0">
                <a:latin typeface="Trebuchet MS"/>
                <a:cs typeface="Trebuchet MS"/>
              </a:rPr>
              <a:t>i</a:t>
            </a:r>
            <a:r>
              <a:rPr sz="1100" spc="-15" dirty="0">
                <a:latin typeface="Trebuchet MS"/>
                <a:cs typeface="Trebuchet MS"/>
              </a:rPr>
              <a:t>z</a:t>
            </a:r>
            <a:r>
              <a:rPr sz="1100" dirty="0">
                <a:latin typeface="Trebuchet MS"/>
                <a:cs typeface="Trebuchet MS"/>
              </a:rPr>
              <a:t>.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095240" y="4182617"/>
            <a:ext cx="4304030" cy="1767839"/>
            <a:chOff x="5095240" y="4182617"/>
            <a:chExt cx="4304030" cy="1767839"/>
          </a:xfrm>
        </p:grpSpPr>
        <p:sp>
          <p:nvSpPr>
            <p:cNvPr id="13" name="object 13"/>
            <p:cNvSpPr/>
            <p:nvPr/>
          </p:nvSpPr>
          <p:spPr>
            <a:xfrm>
              <a:off x="5101590" y="4188967"/>
              <a:ext cx="4291330" cy="1755139"/>
            </a:xfrm>
            <a:custGeom>
              <a:avLst/>
              <a:gdLst/>
              <a:ahLst/>
              <a:cxnLst/>
              <a:rect l="l" t="t" r="r" b="b"/>
              <a:pathLst>
                <a:path w="4291330" h="1755139">
                  <a:moveTo>
                    <a:pt x="0" y="0"/>
                  </a:moveTo>
                  <a:lnTo>
                    <a:pt x="2718054" y="759841"/>
                  </a:lnTo>
                  <a:lnTo>
                    <a:pt x="2718054" y="1754632"/>
                  </a:lnTo>
                  <a:lnTo>
                    <a:pt x="4290821" y="1754632"/>
                  </a:lnTo>
                  <a:lnTo>
                    <a:pt x="4290821" y="49275"/>
                  </a:lnTo>
                  <a:lnTo>
                    <a:pt x="2718054" y="49275"/>
                  </a:lnTo>
                  <a:lnTo>
                    <a:pt x="2718054" y="3335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01590" y="4188967"/>
              <a:ext cx="4291330" cy="1755139"/>
            </a:xfrm>
            <a:custGeom>
              <a:avLst/>
              <a:gdLst/>
              <a:ahLst/>
              <a:cxnLst/>
              <a:rect l="l" t="t" r="r" b="b"/>
              <a:pathLst>
                <a:path w="4291330" h="1755139">
                  <a:moveTo>
                    <a:pt x="2718054" y="49275"/>
                  </a:moveTo>
                  <a:lnTo>
                    <a:pt x="2980182" y="49275"/>
                  </a:lnTo>
                  <a:lnTo>
                    <a:pt x="3373374" y="49275"/>
                  </a:lnTo>
                  <a:lnTo>
                    <a:pt x="4290821" y="49275"/>
                  </a:lnTo>
                  <a:lnTo>
                    <a:pt x="4290821" y="333502"/>
                  </a:lnTo>
                  <a:lnTo>
                    <a:pt x="4290821" y="759841"/>
                  </a:lnTo>
                  <a:lnTo>
                    <a:pt x="4290821" y="1754632"/>
                  </a:lnTo>
                  <a:lnTo>
                    <a:pt x="3373374" y="1754632"/>
                  </a:lnTo>
                  <a:lnTo>
                    <a:pt x="2980182" y="1754632"/>
                  </a:lnTo>
                  <a:lnTo>
                    <a:pt x="2718054" y="1754632"/>
                  </a:lnTo>
                  <a:lnTo>
                    <a:pt x="2718054" y="759841"/>
                  </a:lnTo>
                  <a:lnTo>
                    <a:pt x="0" y="0"/>
                  </a:lnTo>
                  <a:lnTo>
                    <a:pt x="2718054" y="333502"/>
                  </a:lnTo>
                  <a:lnTo>
                    <a:pt x="2718054" y="49275"/>
                  </a:lnTo>
                  <a:close/>
                </a:path>
              </a:pathLst>
            </a:custGeom>
            <a:ln w="12192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962138" y="4261485"/>
            <a:ext cx="1288415" cy="159512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90170" marR="83185" indent="1905" algn="ctr">
              <a:lnSpc>
                <a:spcPct val="104500"/>
              </a:lnSpc>
              <a:spcBef>
                <a:spcPts val="45"/>
              </a:spcBef>
            </a:pPr>
            <a:r>
              <a:rPr sz="1100" spc="-5" dirty="0">
                <a:latin typeface="Trebuchet MS"/>
                <a:cs typeface="Trebuchet MS"/>
              </a:rPr>
              <a:t>Staj formunun 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Firmaya kaşe </a:t>
            </a:r>
            <a:r>
              <a:rPr sz="1100" dirty="0">
                <a:latin typeface="Trebuchet MS"/>
                <a:cs typeface="Trebuchet MS"/>
              </a:rPr>
              <a:t>ve 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İmzalı ve </a:t>
            </a:r>
            <a:r>
              <a:rPr sz="1100" spc="-5" dirty="0">
                <a:latin typeface="Trebuchet MS"/>
                <a:cs typeface="Trebuchet MS"/>
              </a:rPr>
              <a:t>Pdf 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Formatına 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Çevirdikten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Sonra </a:t>
            </a:r>
            <a:r>
              <a:rPr sz="1100" spc="-31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staj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başlangıç</a:t>
            </a:r>
            <a:endParaRPr sz="1100">
              <a:latin typeface="Trebuchet MS"/>
              <a:cs typeface="Trebuchet MS"/>
            </a:endParaRPr>
          </a:p>
          <a:p>
            <a:pPr marL="12065" marR="5080" algn="ctr">
              <a:lnSpc>
                <a:spcPct val="104200"/>
              </a:lnSpc>
              <a:spcBef>
                <a:spcPts val="5"/>
              </a:spcBef>
            </a:pPr>
            <a:r>
              <a:rPr sz="1100" spc="-5" dirty="0">
                <a:latin typeface="Trebuchet MS"/>
                <a:cs typeface="Trebuchet MS"/>
              </a:rPr>
              <a:t>tarihinden önce staj </a:t>
            </a:r>
            <a:r>
              <a:rPr sz="1100" spc="-32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formunu sisteme 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yükleyiniz.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727961" y="4801870"/>
            <a:ext cx="4052570" cy="880744"/>
            <a:chOff x="1727961" y="4801870"/>
            <a:chExt cx="4052570" cy="880744"/>
          </a:xfrm>
        </p:grpSpPr>
        <p:sp>
          <p:nvSpPr>
            <p:cNvPr id="17" name="object 17"/>
            <p:cNvSpPr/>
            <p:nvPr/>
          </p:nvSpPr>
          <p:spPr>
            <a:xfrm>
              <a:off x="1734311" y="4808220"/>
              <a:ext cx="4039870" cy="868044"/>
            </a:xfrm>
            <a:custGeom>
              <a:avLst/>
              <a:gdLst/>
              <a:ahLst/>
              <a:cxnLst/>
              <a:rect l="l" t="t" r="r" b="b"/>
              <a:pathLst>
                <a:path w="4039870" h="868045">
                  <a:moveTo>
                    <a:pt x="2286000" y="0"/>
                  </a:moveTo>
                  <a:lnTo>
                    <a:pt x="0" y="0"/>
                  </a:lnTo>
                  <a:lnTo>
                    <a:pt x="0" y="854964"/>
                  </a:lnTo>
                  <a:lnTo>
                    <a:pt x="2286000" y="854964"/>
                  </a:lnTo>
                  <a:lnTo>
                    <a:pt x="2286000" y="712470"/>
                  </a:lnTo>
                  <a:lnTo>
                    <a:pt x="4039489" y="867664"/>
                  </a:lnTo>
                  <a:lnTo>
                    <a:pt x="2286000" y="498729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34311" y="4808220"/>
              <a:ext cx="4039870" cy="868044"/>
            </a:xfrm>
            <a:custGeom>
              <a:avLst/>
              <a:gdLst/>
              <a:ahLst/>
              <a:cxnLst/>
              <a:rect l="l" t="t" r="r" b="b"/>
              <a:pathLst>
                <a:path w="4039870" h="868045">
                  <a:moveTo>
                    <a:pt x="0" y="0"/>
                  </a:moveTo>
                  <a:lnTo>
                    <a:pt x="1333500" y="0"/>
                  </a:lnTo>
                  <a:lnTo>
                    <a:pt x="1905000" y="0"/>
                  </a:lnTo>
                  <a:lnTo>
                    <a:pt x="2286000" y="0"/>
                  </a:lnTo>
                  <a:lnTo>
                    <a:pt x="2286000" y="498729"/>
                  </a:lnTo>
                  <a:lnTo>
                    <a:pt x="4039489" y="867664"/>
                  </a:lnTo>
                  <a:lnTo>
                    <a:pt x="2286000" y="712470"/>
                  </a:lnTo>
                  <a:lnTo>
                    <a:pt x="2286000" y="854964"/>
                  </a:lnTo>
                  <a:lnTo>
                    <a:pt x="1905000" y="854964"/>
                  </a:lnTo>
                  <a:lnTo>
                    <a:pt x="1333500" y="854964"/>
                  </a:lnTo>
                  <a:lnTo>
                    <a:pt x="0" y="854964"/>
                  </a:lnTo>
                  <a:lnTo>
                    <a:pt x="0" y="712470"/>
                  </a:lnTo>
                  <a:lnTo>
                    <a:pt x="0" y="498729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820926" y="4831460"/>
            <a:ext cx="14103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Trebuchet MS"/>
                <a:cs typeface="Trebuchet MS"/>
              </a:rPr>
              <a:t>Staj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Formu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Pdf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Olarak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153791" y="5036185"/>
            <a:ext cx="588645" cy="163195"/>
          </a:xfrm>
          <a:custGeom>
            <a:avLst/>
            <a:gdLst/>
            <a:ahLst/>
            <a:cxnLst/>
            <a:rect l="l" t="t" r="r" b="b"/>
            <a:pathLst>
              <a:path w="588645" h="163195">
                <a:moveTo>
                  <a:pt x="588264" y="0"/>
                </a:moveTo>
                <a:lnTo>
                  <a:pt x="0" y="0"/>
                </a:lnTo>
                <a:lnTo>
                  <a:pt x="0" y="163067"/>
                </a:lnTo>
                <a:lnTo>
                  <a:pt x="588264" y="163067"/>
                </a:lnTo>
                <a:lnTo>
                  <a:pt x="58826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820926" y="5006721"/>
            <a:ext cx="20078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Trebuchet MS"/>
                <a:cs typeface="Trebuchet MS"/>
              </a:rPr>
              <a:t>Yüklendikten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Sonra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“</a:t>
            </a:r>
            <a:r>
              <a:rPr sz="1100" b="1" spc="-5" dirty="0">
                <a:latin typeface="Trebuchet MS"/>
                <a:cs typeface="Trebuchet MS"/>
              </a:rPr>
              <a:t>Açıklama</a:t>
            </a:r>
            <a:r>
              <a:rPr sz="1100" spc="-5" dirty="0">
                <a:latin typeface="Trebuchet MS"/>
                <a:cs typeface="Trebuchet MS"/>
              </a:rPr>
              <a:t>”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82163" y="5211445"/>
            <a:ext cx="541020" cy="163195"/>
          </a:xfrm>
          <a:custGeom>
            <a:avLst/>
            <a:gdLst/>
            <a:ahLst/>
            <a:cxnLst/>
            <a:rect l="l" t="t" r="r" b="b"/>
            <a:pathLst>
              <a:path w="541020" h="163195">
                <a:moveTo>
                  <a:pt x="541020" y="0"/>
                </a:moveTo>
                <a:lnTo>
                  <a:pt x="0" y="0"/>
                </a:lnTo>
                <a:lnTo>
                  <a:pt x="0" y="163068"/>
                </a:lnTo>
                <a:lnTo>
                  <a:pt x="541020" y="163068"/>
                </a:lnTo>
                <a:lnTo>
                  <a:pt x="54102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820926" y="5181980"/>
            <a:ext cx="188848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Trebuchet MS"/>
                <a:cs typeface="Trebuchet MS"/>
              </a:rPr>
              <a:t>Bilgisini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Ekleyerek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“</a:t>
            </a:r>
            <a:r>
              <a:rPr sz="1100" b="1" dirty="0">
                <a:latin typeface="Trebuchet MS"/>
                <a:cs typeface="Trebuchet MS"/>
              </a:rPr>
              <a:t>GÖNDER</a:t>
            </a:r>
            <a:r>
              <a:rPr sz="1100" dirty="0">
                <a:latin typeface="Trebuchet MS"/>
                <a:cs typeface="Trebuchet MS"/>
              </a:rPr>
              <a:t>”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20926" y="5357241"/>
            <a:ext cx="13036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Trebuchet MS"/>
                <a:cs typeface="Trebuchet MS"/>
              </a:rPr>
              <a:t>Butonuna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Tıklayınız.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045961" y="1991995"/>
            <a:ext cx="4267200" cy="842644"/>
            <a:chOff x="6045961" y="1991995"/>
            <a:chExt cx="4267200" cy="842644"/>
          </a:xfrm>
        </p:grpSpPr>
        <p:sp>
          <p:nvSpPr>
            <p:cNvPr id="26" name="object 26"/>
            <p:cNvSpPr/>
            <p:nvPr/>
          </p:nvSpPr>
          <p:spPr>
            <a:xfrm>
              <a:off x="6052057" y="1998091"/>
              <a:ext cx="4255135" cy="830580"/>
            </a:xfrm>
            <a:custGeom>
              <a:avLst/>
              <a:gdLst/>
              <a:ahLst/>
              <a:cxnLst/>
              <a:rect l="l" t="t" r="r" b="b"/>
              <a:pathLst>
                <a:path w="4255134" h="830580">
                  <a:moveTo>
                    <a:pt x="0" y="0"/>
                  </a:moveTo>
                  <a:lnTo>
                    <a:pt x="415797" y="358394"/>
                  </a:lnTo>
                  <a:lnTo>
                    <a:pt x="415797" y="830452"/>
                  </a:lnTo>
                  <a:lnTo>
                    <a:pt x="4254753" y="830452"/>
                  </a:lnTo>
                  <a:lnTo>
                    <a:pt x="4254753" y="21209"/>
                  </a:lnTo>
                  <a:lnTo>
                    <a:pt x="415797" y="21209"/>
                  </a:lnTo>
                  <a:lnTo>
                    <a:pt x="415797" y="1560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052057" y="1998091"/>
              <a:ext cx="4255135" cy="830580"/>
            </a:xfrm>
            <a:custGeom>
              <a:avLst/>
              <a:gdLst/>
              <a:ahLst/>
              <a:cxnLst/>
              <a:rect l="l" t="t" r="r" b="b"/>
              <a:pathLst>
                <a:path w="4255134" h="830580">
                  <a:moveTo>
                    <a:pt x="415797" y="21209"/>
                  </a:moveTo>
                  <a:lnTo>
                    <a:pt x="1055623" y="21209"/>
                  </a:lnTo>
                  <a:lnTo>
                    <a:pt x="2015363" y="21209"/>
                  </a:lnTo>
                  <a:lnTo>
                    <a:pt x="4254753" y="21209"/>
                  </a:lnTo>
                  <a:lnTo>
                    <a:pt x="4254753" y="156083"/>
                  </a:lnTo>
                  <a:lnTo>
                    <a:pt x="4254753" y="358394"/>
                  </a:lnTo>
                  <a:lnTo>
                    <a:pt x="4254753" y="830452"/>
                  </a:lnTo>
                  <a:lnTo>
                    <a:pt x="2015363" y="830452"/>
                  </a:lnTo>
                  <a:lnTo>
                    <a:pt x="1055623" y="830452"/>
                  </a:lnTo>
                  <a:lnTo>
                    <a:pt x="415797" y="830452"/>
                  </a:lnTo>
                  <a:lnTo>
                    <a:pt x="415797" y="358394"/>
                  </a:lnTo>
                  <a:lnTo>
                    <a:pt x="0" y="0"/>
                  </a:lnTo>
                  <a:lnTo>
                    <a:pt x="415797" y="156083"/>
                  </a:lnTo>
                  <a:lnTo>
                    <a:pt x="415797" y="21209"/>
                  </a:lnTo>
                  <a:close/>
                </a:path>
              </a:pathLst>
            </a:custGeom>
            <a:ln w="12192">
              <a:solidFill>
                <a:srgbClr val="61A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813168" y="2246706"/>
              <a:ext cx="2457450" cy="163830"/>
            </a:xfrm>
            <a:custGeom>
              <a:avLst/>
              <a:gdLst/>
              <a:ahLst/>
              <a:cxnLst/>
              <a:rect l="l" t="t" r="r" b="b"/>
              <a:pathLst>
                <a:path w="2457450" h="163830">
                  <a:moveTo>
                    <a:pt x="2456942" y="0"/>
                  </a:moveTo>
                  <a:lnTo>
                    <a:pt x="0" y="0"/>
                  </a:lnTo>
                  <a:lnTo>
                    <a:pt x="0" y="163372"/>
                  </a:lnTo>
                  <a:lnTo>
                    <a:pt x="2456942" y="163372"/>
                  </a:lnTo>
                  <a:lnTo>
                    <a:pt x="245694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727317" y="2041906"/>
            <a:ext cx="3320415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Trebuchet MS"/>
                <a:cs typeface="Trebuchet MS"/>
              </a:rPr>
              <a:t>Staj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Türü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Olarak</a:t>
            </a:r>
            <a:endParaRPr sz="1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100" spc="-5" dirty="0">
                <a:latin typeface="Trebuchet MS"/>
                <a:cs typeface="Trebuchet MS"/>
              </a:rPr>
              <a:t>“Dönem </a:t>
            </a:r>
            <a:r>
              <a:rPr sz="1100" dirty="0">
                <a:latin typeface="Trebuchet MS"/>
                <a:cs typeface="Trebuchet MS"/>
              </a:rPr>
              <a:t>İçi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Mesleki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Eğitim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Uygulamasına”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Tıklayınız.</a:t>
            </a:r>
            <a:endParaRPr sz="1100">
              <a:latin typeface="Trebuchet MS"/>
              <a:cs typeface="Trebuchet MS"/>
            </a:endParaRPr>
          </a:p>
          <a:p>
            <a:pPr marL="629920" marR="622300" indent="-1905" algn="ctr">
              <a:lnSpc>
                <a:spcPct val="104500"/>
              </a:lnSpc>
            </a:pPr>
            <a:r>
              <a:rPr sz="1100" spc="-5" dirty="0">
                <a:latin typeface="Trebuchet MS"/>
                <a:cs typeface="Trebuchet MS"/>
              </a:rPr>
              <a:t>Ders Kayıt Sırasında Seçtiğiniz 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Mesleki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Uygulama Dersini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Seçiniz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53547" y="6758127"/>
            <a:ext cx="1720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Trebuchet MS"/>
                <a:cs typeface="Trebuchet MS"/>
              </a:rPr>
              <a:t>10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12642" y="457200"/>
            <a:ext cx="4150995" cy="2546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1800" b="1" u="none" spc="-5" dirty="0">
                <a:solidFill>
                  <a:srgbClr val="000000"/>
                </a:solidFill>
                <a:latin typeface="Trebuchet MS"/>
                <a:cs typeface="Trebuchet MS"/>
              </a:rPr>
              <a:t>MESLEKİ</a:t>
            </a:r>
            <a:r>
              <a:rPr sz="1800" b="1" u="none" spc="-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1" u="none" spc="-5" dirty="0">
                <a:solidFill>
                  <a:srgbClr val="000000"/>
                </a:solidFill>
                <a:latin typeface="Trebuchet MS"/>
                <a:cs typeface="Trebuchet MS"/>
              </a:rPr>
              <a:t>EĞİTİM</a:t>
            </a:r>
            <a:r>
              <a:rPr sz="1800" b="1" u="none" spc="-2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1" u="none" dirty="0">
                <a:solidFill>
                  <a:srgbClr val="000000"/>
                </a:solidFill>
                <a:latin typeface="Trebuchet MS"/>
                <a:cs typeface="Trebuchet MS"/>
              </a:rPr>
              <a:t>STAJ</a:t>
            </a:r>
            <a:r>
              <a:rPr sz="1800" b="1" u="none" spc="-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1" u="none" spc="-5" dirty="0">
                <a:solidFill>
                  <a:srgbClr val="000000"/>
                </a:solidFill>
                <a:latin typeface="Trebuchet MS"/>
                <a:cs typeface="Trebuchet MS"/>
              </a:rPr>
              <a:t>DEFTERİ</a:t>
            </a:r>
            <a:r>
              <a:rPr sz="1800" b="1" u="none" spc="-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1" u="none" spc="-5" dirty="0">
                <a:solidFill>
                  <a:srgbClr val="000000"/>
                </a:solidFill>
                <a:latin typeface="Trebuchet MS"/>
                <a:cs typeface="Trebuchet MS"/>
              </a:rPr>
              <a:t>İNDİRME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50430" y="415544"/>
            <a:ext cx="3441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rebuchet MS"/>
                <a:cs typeface="Trebuchet MS"/>
              </a:rPr>
              <a:t>-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1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12642" y="711708"/>
            <a:ext cx="4467860" cy="22860"/>
          </a:xfrm>
          <a:custGeom>
            <a:avLst/>
            <a:gdLst/>
            <a:ahLst/>
            <a:cxnLst/>
            <a:rect l="l" t="t" r="r" b="b"/>
            <a:pathLst>
              <a:path w="4467859" h="22859">
                <a:moveTo>
                  <a:pt x="4467479" y="0"/>
                </a:moveTo>
                <a:lnTo>
                  <a:pt x="0" y="0"/>
                </a:lnTo>
                <a:lnTo>
                  <a:pt x="0" y="22859"/>
                </a:lnTo>
                <a:lnTo>
                  <a:pt x="4467479" y="22859"/>
                </a:lnTo>
                <a:lnTo>
                  <a:pt x="446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49476" y="842517"/>
            <a:ext cx="818578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0000"/>
                </a:solidFill>
                <a:latin typeface="Trebuchet MS"/>
                <a:cs typeface="Trebuchet MS"/>
              </a:rPr>
              <a:t>*ANLAŞMALI</a:t>
            </a:r>
            <a:r>
              <a:rPr sz="1600" b="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rebuchet MS"/>
                <a:cs typeface="Trebuchet MS"/>
              </a:rPr>
              <a:t>KURUMLARDA</a:t>
            </a:r>
            <a:r>
              <a:rPr sz="1600" b="1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rebuchet MS"/>
                <a:cs typeface="Trebuchet MS"/>
              </a:rPr>
              <a:t>STAJ</a:t>
            </a:r>
            <a:r>
              <a:rPr sz="1600" b="1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Trebuchet MS"/>
                <a:cs typeface="Trebuchet MS"/>
              </a:rPr>
              <a:t>YAPACAK</a:t>
            </a:r>
            <a:r>
              <a:rPr sz="1600" b="1" spc="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rebuchet MS"/>
                <a:cs typeface="Trebuchet MS"/>
              </a:rPr>
              <a:t>ÖĞRENCILER</a:t>
            </a:r>
            <a:r>
              <a:rPr sz="1600" b="1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Trebuchet MS"/>
                <a:cs typeface="Trebuchet MS"/>
              </a:rPr>
              <a:t>IÇIN</a:t>
            </a:r>
            <a:r>
              <a:rPr sz="1600" b="1" spc="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rebuchet MS"/>
                <a:cs typeface="Trebuchet MS"/>
              </a:rPr>
              <a:t>BAŞVURU</a:t>
            </a:r>
            <a:r>
              <a:rPr sz="1600" b="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rebuchet MS"/>
                <a:cs typeface="Trebuchet MS"/>
              </a:rPr>
              <a:t>FORMU</a:t>
            </a:r>
            <a:r>
              <a:rPr sz="1600" b="1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rebuchet MS"/>
                <a:cs typeface="Trebuchet MS"/>
              </a:rPr>
              <a:t>İNDİRME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9831" y="1269043"/>
            <a:ext cx="10320655" cy="5679440"/>
            <a:chOff x="179831" y="1269043"/>
            <a:chExt cx="10320655" cy="567944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1269043"/>
              <a:ext cx="10320528" cy="54914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400543" y="4876800"/>
              <a:ext cx="2798445" cy="1055370"/>
            </a:xfrm>
            <a:custGeom>
              <a:avLst/>
              <a:gdLst/>
              <a:ahLst/>
              <a:cxnLst/>
              <a:rect l="l" t="t" r="r" b="b"/>
              <a:pathLst>
                <a:path w="2798445" h="1055370">
                  <a:moveTo>
                    <a:pt x="2798063" y="0"/>
                  </a:moveTo>
                  <a:lnTo>
                    <a:pt x="0" y="0"/>
                  </a:lnTo>
                  <a:lnTo>
                    <a:pt x="0" y="294131"/>
                  </a:lnTo>
                  <a:lnTo>
                    <a:pt x="1632203" y="294131"/>
                  </a:lnTo>
                  <a:lnTo>
                    <a:pt x="2542158" y="1055243"/>
                  </a:lnTo>
                  <a:lnTo>
                    <a:pt x="2331720" y="294131"/>
                  </a:lnTo>
                  <a:lnTo>
                    <a:pt x="2798063" y="294131"/>
                  </a:lnTo>
                  <a:lnTo>
                    <a:pt x="2798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00543" y="4876800"/>
              <a:ext cx="2798445" cy="1055370"/>
            </a:xfrm>
            <a:custGeom>
              <a:avLst/>
              <a:gdLst/>
              <a:ahLst/>
              <a:cxnLst/>
              <a:rect l="l" t="t" r="r" b="b"/>
              <a:pathLst>
                <a:path w="2798445" h="1055370">
                  <a:moveTo>
                    <a:pt x="0" y="0"/>
                  </a:moveTo>
                  <a:lnTo>
                    <a:pt x="1632203" y="0"/>
                  </a:lnTo>
                  <a:lnTo>
                    <a:pt x="2331720" y="0"/>
                  </a:lnTo>
                  <a:lnTo>
                    <a:pt x="2798063" y="0"/>
                  </a:lnTo>
                  <a:lnTo>
                    <a:pt x="2798063" y="171576"/>
                  </a:lnTo>
                  <a:lnTo>
                    <a:pt x="2798063" y="245109"/>
                  </a:lnTo>
                  <a:lnTo>
                    <a:pt x="2798063" y="294131"/>
                  </a:lnTo>
                  <a:lnTo>
                    <a:pt x="2331720" y="294131"/>
                  </a:lnTo>
                  <a:lnTo>
                    <a:pt x="2542158" y="1055243"/>
                  </a:lnTo>
                  <a:lnTo>
                    <a:pt x="1632203" y="294131"/>
                  </a:lnTo>
                  <a:lnTo>
                    <a:pt x="0" y="294131"/>
                  </a:lnTo>
                  <a:lnTo>
                    <a:pt x="0" y="245109"/>
                  </a:lnTo>
                  <a:lnTo>
                    <a:pt x="0" y="17157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78252" y="6125210"/>
              <a:ext cx="6170930" cy="816610"/>
            </a:xfrm>
            <a:custGeom>
              <a:avLst/>
              <a:gdLst/>
              <a:ahLst/>
              <a:cxnLst/>
              <a:rect l="l" t="t" r="r" b="b"/>
              <a:pathLst>
                <a:path w="6170930" h="816609">
                  <a:moveTo>
                    <a:pt x="6170549" y="0"/>
                  </a:moveTo>
                  <a:lnTo>
                    <a:pt x="2704338" y="330453"/>
                  </a:lnTo>
                  <a:lnTo>
                    <a:pt x="0" y="330453"/>
                  </a:lnTo>
                  <a:lnTo>
                    <a:pt x="0" y="816609"/>
                  </a:lnTo>
                  <a:lnTo>
                    <a:pt x="4636008" y="816609"/>
                  </a:lnTo>
                  <a:lnTo>
                    <a:pt x="4636008" y="330453"/>
                  </a:lnTo>
                  <a:lnTo>
                    <a:pt x="3863340" y="330453"/>
                  </a:lnTo>
                  <a:lnTo>
                    <a:pt x="61705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78252" y="6125210"/>
              <a:ext cx="6170930" cy="816610"/>
            </a:xfrm>
            <a:custGeom>
              <a:avLst/>
              <a:gdLst/>
              <a:ahLst/>
              <a:cxnLst/>
              <a:rect l="l" t="t" r="r" b="b"/>
              <a:pathLst>
                <a:path w="6170930" h="816609">
                  <a:moveTo>
                    <a:pt x="0" y="330453"/>
                  </a:moveTo>
                  <a:lnTo>
                    <a:pt x="2704338" y="330453"/>
                  </a:lnTo>
                  <a:lnTo>
                    <a:pt x="6170549" y="0"/>
                  </a:lnTo>
                  <a:lnTo>
                    <a:pt x="3863340" y="330453"/>
                  </a:lnTo>
                  <a:lnTo>
                    <a:pt x="4636008" y="330453"/>
                  </a:lnTo>
                  <a:lnTo>
                    <a:pt x="4636008" y="411479"/>
                  </a:lnTo>
                  <a:lnTo>
                    <a:pt x="4636008" y="533018"/>
                  </a:lnTo>
                  <a:lnTo>
                    <a:pt x="4636008" y="816609"/>
                  </a:lnTo>
                  <a:lnTo>
                    <a:pt x="3863340" y="816609"/>
                  </a:lnTo>
                  <a:lnTo>
                    <a:pt x="2704338" y="816609"/>
                  </a:lnTo>
                  <a:lnTo>
                    <a:pt x="0" y="816609"/>
                  </a:lnTo>
                  <a:lnTo>
                    <a:pt x="0" y="533018"/>
                  </a:lnTo>
                  <a:lnTo>
                    <a:pt x="0" y="411479"/>
                  </a:lnTo>
                  <a:lnTo>
                    <a:pt x="0" y="330453"/>
                  </a:lnTo>
                  <a:close/>
                </a:path>
              </a:pathLst>
            </a:custGeom>
            <a:ln w="12192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089275" y="6479235"/>
            <a:ext cx="4014470" cy="36893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728345" marR="5080" indent="-716280">
              <a:lnSpc>
                <a:spcPct val="104500"/>
              </a:lnSpc>
              <a:spcBef>
                <a:spcPts val="45"/>
              </a:spcBef>
            </a:pPr>
            <a:r>
              <a:rPr sz="1100" spc="-5" dirty="0">
                <a:latin typeface="Trebuchet MS"/>
                <a:cs typeface="Trebuchet MS"/>
              </a:rPr>
              <a:t>*Anlaşmalı</a:t>
            </a:r>
            <a:r>
              <a:rPr sz="1100" dirty="0">
                <a:latin typeface="Trebuchet MS"/>
                <a:cs typeface="Trebuchet MS"/>
              </a:rPr>
              <a:t> Kurumlarda </a:t>
            </a:r>
            <a:r>
              <a:rPr sz="1100" spc="-5" dirty="0">
                <a:latin typeface="Trebuchet MS"/>
                <a:cs typeface="Trebuchet MS"/>
              </a:rPr>
              <a:t>Staj</a:t>
            </a:r>
            <a:r>
              <a:rPr sz="1100" spc="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Yapan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Öğrenciler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Buradan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QR</a:t>
            </a:r>
            <a:r>
              <a:rPr sz="1100" spc="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Kodlu </a:t>
            </a:r>
            <a:r>
              <a:rPr sz="1100" spc="-31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Belgeleri</a:t>
            </a:r>
            <a:r>
              <a:rPr sz="1100" spc="-5" dirty="0">
                <a:latin typeface="Trebuchet MS"/>
                <a:cs typeface="Trebuchet MS"/>
              </a:rPr>
              <a:t> Üretip Firmalarına Verebilirler.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094095" y="3756660"/>
            <a:ext cx="4013200" cy="1003300"/>
            <a:chOff x="6094095" y="3756660"/>
            <a:chExt cx="4013200" cy="1003300"/>
          </a:xfrm>
        </p:grpSpPr>
        <p:sp>
          <p:nvSpPr>
            <p:cNvPr id="15" name="object 15"/>
            <p:cNvSpPr/>
            <p:nvPr/>
          </p:nvSpPr>
          <p:spPr>
            <a:xfrm>
              <a:off x="6100191" y="3762756"/>
              <a:ext cx="4001135" cy="990600"/>
            </a:xfrm>
            <a:custGeom>
              <a:avLst/>
              <a:gdLst/>
              <a:ahLst/>
              <a:cxnLst/>
              <a:rect l="l" t="t" r="r" b="b"/>
              <a:pathLst>
                <a:path w="4001134" h="990600">
                  <a:moveTo>
                    <a:pt x="4000881" y="0"/>
                  </a:moveTo>
                  <a:lnTo>
                    <a:pt x="628268" y="0"/>
                  </a:lnTo>
                  <a:lnTo>
                    <a:pt x="628268" y="165100"/>
                  </a:lnTo>
                  <a:lnTo>
                    <a:pt x="0" y="149733"/>
                  </a:lnTo>
                  <a:lnTo>
                    <a:pt x="628268" y="412750"/>
                  </a:lnTo>
                  <a:lnTo>
                    <a:pt x="628268" y="990600"/>
                  </a:lnTo>
                  <a:lnTo>
                    <a:pt x="4000881" y="990600"/>
                  </a:lnTo>
                  <a:lnTo>
                    <a:pt x="40008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00191" y="3762756"/>
              <a:ext cx="4001135" cy="990600"/>
            </a:xfrm>
            <a:custGeom>
              <a:avLst/>
              <a:gdLst/>
              <a:ahLst/>
              <a:cxnLst/>
              <a:rect l="l" t="t" r="r" b="b"/>
              <a:pathLst>
                <a:path w="4001134" h="990600">
                  <a:moveTo>
                    <a:pt x="628268" y="0"/>
                  </a:moveTo>
                  <a:lnTo>
                    <a:pt x="1190370" y="0"/>
                  </a:lnTo>
                  <a:lnTo>
                    <a:pt x="2033524" y="0"/>
                  </a:lnTo>
                  <a:lnTo>
                    <a:pt x="4000881" y="0"/>
                  </a:lnTo>
                  <a:lnTo>
                    <a:pt x="4000881" y="165100"/>
                  </a:lnTo>
                  <a:lnTo>
                    <a:pt x="4000881" y="412750"/>
                  </a:lnTo>
                  <a:lnTo>
                    <a:pt x="4000881" y="990600"/>
                  </a:lnTo>
                  <a:lnTo>
                    <a:pt x="2033524" y="990600"/>
                  </a:lnTo>
                  <a:lnTo>
                    <a:pt x="1190370" y="990600"/>
                  </a:lnTo>
                  <a:lnTo>
                    <a:pt x="628268" y="990600"/>
                  </a:lnTo>
                  <a:lnTo>
                    <a:pt x="628268" y="412750"/>
                  </a:lnTo>
                  <a:lnTo>
                    <a:pt x="0" y="149733"/>
                  </a:lnTo>
                  <a:lnTo>
                    <a:pt x="628268" y="165100"/>
                  </a:lnTo>
                  <a:lnTo>
                    <a:pt x="628268" y="0"/>
                  </a:lnTo>
                  <a:close/>
                </a:path>
              </a:pathLst>
            </a:custGeom>
            <a:ln w="12192">
              <a:solidFill>
                <a:srgbClr val="61A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86549" y="3990721"/>
              <a:ext cx="2457450" cy="163195"/>
            </a:xfrm>
            <a:custGeom>
              <a:avLst/>
              <a:gdLst/>
              <a:ahLst/>
              <a:cxnLst/>
              <a:rect l="l" t="t" r="r" b="b"/>
              <a:pathLst>
                <a:path w="2457450" h="163195">
                  <a:moveTo>
                    <a:pt x="2457323" y="0"/>
                  </a:moveTo>
                  <a:lnTo>
                    <a:pt x="0" y="0"/>
                  </a:lnTo>
                  <a:lnTo>
                    <a:pt x="0" y="163067"/>
                  </a:lnTo>
                  <a:lnTo>
                    <a:pt x="2457323" y="163067"/>
                  </a:lnTo>
                  <a:lnTo>
                    <a:pt x="245732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100696" y="3785742"/>
            <a:ext cx="2960370" cy="1308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21945" algn="ctr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Trebuchet MS"/>
                <a:cs typeface="Trebuchet MS"/>
              </a:rPr>
              <a:t>Staj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Türü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Olarak</a:t>
            </a:r>
            <a:endParaRPr sz="1100">
              <a:latin typeface="Trebuchet MS"/>
              <a:cs typeface="Trebuchet MS"/>
            </a:endParaRPr>
          </a:p>
          <a:p>
            <a:pPr marL="12700" marR="335280" algn="ctr">
              <a:lnSpc>
                <a:spcPct val="104500"/>
              </a:lnSpc>
            </a:pPr>
            <a:r>
              <a:rPr sz="1100" spc="-5" dirty="0">
                <a:latin typeface="Trebuchet MS"/>
                <a:cs typeface="Trebuchet MS"/>
              </a:rPr>
              <a:t>“Dönem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İçi </a:t>
            </a:r>
            <a:r>
              <a:rPr sz="1100" spc="-5" dirty="0">
                <a:latin typeface="Trebuchet MS"/>
                <a:cs typeface="Trebuchet MS"/>
              </a:rPr>
              <a:t>Mesleki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Eğitim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Uygulamasına” </a:t>
            </a:r>
            <a:r>
              <a:rPr sz="1100" spc="-32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Tıklayınız.</a:t>
            </a:r>
            <a:endParaRPr sz="1100">
              <a:latin typeface="Trebuchet MS"/>
              <a:cs typeface="Trebuchet MS"/>
            </a:endParaRPr>
          </a:p>
          <a:p>
            <a:pPr marL="283845" marR="607695" indent="-1905" algn="ctr">
              <a:lnSpc>
                <a:spcPct val="104500"/>
              </a:lnSpc>
            </a:pPr>
            <a:r>
              <a:rPr sz="1100" spc="-5" dirty="0">
                <a:latin typeface="Trebuchet MS"/>
                <a:cs typeface="Trebuchet MS"/>
              </a:rPr>
              <a:t>Ders Kayıt Sırasında Seçtiğiniz 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Mesleki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Uygulama Dersini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Seçiniz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rebuchet MS"/>
              <a:cs typeface="Trebuchet MS"/>
            </a:endParaRPr>
          </a:p>
          <a:p>
            <a:pPr marL="436245" algn="ctr">
              <a:lnSpc>
                <a:spcPct val="100000"/>
              </a:lnSpc>
            </a:pPr>
            <a:r>
              <a:rPr sz="1100" spc="-5" dirty="0">
                <a:latin typeface="Trebuchet MS"/>
                <a:cs typeface="Trebuchet MS"/>
              </a:rPr>
              <a:t>Staj Defterinizi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İndirmek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İçin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Tıklayınız.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53547" y="6758127"/>
            <a:ext cx="1720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Trebuchet MS"/>
                <a:cs typeface="Trebuchet MS"/>
              </a:rPr>
              <a:t>11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635" y="457200"/>
            <a:ext cx="4277360" cy="2546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1800" b="1" u="none" spc="-5" dirty="0">
                <a:solidFill>
                  <a:srgbClr val="000000"/>
                </a:solidFill>
                <a:latin typeface="Trebuchet MS"/>
                <a:cs typeface="Trebuchet MS"/>
              </a:rPr>
              <a:t>MESLEKİ</a:t>
            </a:r>
            <a:r>
              <a:rPr sz="1800" b="1" u="none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1" u="none" spc="-5" dirty="0">
                <a:solidFill>
                  <a:srgbClr val="000000"/>
                </a:solidFill>
                <a:latin typeface="Trebuchet MS"/>
                <a:cs typeface="Trebuchet MS"/>
              </a:rPr>
              <a:t>EĞİTİM </a:t>
            </a:r>
            <a:r>
              <a:rPr sz="1800" b="1" u="none" dirty="0">
                <a:solidFill>
                  <a:srgbClr val="000000"/>
                </a:solidFill>
                <a:latin typeface="Trebuchet MS"/>
                <a:cs typeface="Trebuchet MS"/>
              </a:rPr>
              <a:t>STAJ</a:t>
            </a:r>
            <a:r>
              <a:rPr sz="1800" b="1" u="none" spc="-5" dirty="0">
                <a:solidFill>
                  <a:srgbClr val="000000"/>
                </a:solidFill>
                <a:latin typeface="Trebuchet MS"/>
                <a:cs typeface="Trebuchet MS"/>
              </a:rPr>
              <a:t> DEFTERİ</a:t>
            </a:r>
            <a:r>
              <a:rPr sz="1800" b="1" u="none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1" u="none" spc="-5" dirty="0">
                <a:solidFill>
                  <a:srgbClr val="000000"/>
                </a:solidFill>
                <a:latin typeface="Trebuchet MS"/>
                <a:cs typeface="Trebuchet MS"/>
              </a:rPr>
              <a:t>YÜKLEME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12914" y="415544"/>
            <a:ext cx="3441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rebuchet MS"/>
                <a:cs typeface="Trebuchet MS"/>
              </a:rPr>
              <a:t>-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635" y="711708"/>
            <a:ext cx="4595495" cy="22860"/>
          </a:xfrm>
          <a:custGeom>
            <a:avLst/>
            <a:gdLst/>
            <a:ahLst/>
            <a:cxnLst/>
            <a:rect l="l" t="t" r="r" b="b"/>
            <a:pathLst>
              <a:path w="4595495" h="22859">
                <a:moveTo>
                  <a:pt x="4595495" y="0"/>
                </a:moveTo>
                <a:lnTo>
                  <a:pt x="0" y="0"/>
                </a:lnTo>
                <a:lnTo>
                  <a:pt x="0" y="22859"/>
                </a:lnTo>
                <a:lnTo>
                  <a:pt x="4595495" y="22859"/>
                </a:lnTo>
                <a:lnTo>
                  <a:pt x="45954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79831" y="909906"/>
            <a:ext cx="10322560" cy="6440805"/>
            <a:chOff x="179831" y="909906"/>
            <a:chExt cx="10322560" cy="64408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909906"/>
              <a:ext cx="10322052" cy="585817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734555" y="6424091"/>
              <a:ext cx="2247900" cy="920115"/>
            </a:xfrm>
            <a:custGeom>
              <a:avLst/>
              <a:gdLst/>
              <a:ahLst/>
              <a:cxnLst/>
              <a:rect l="l" t="t" r="r" b="b"/>
              <a:pathLst>
                <a:path w="2247900" h="920115">
                  <a:moveTo>
                    <a:pt x="824992" y="0"/>
                  </a:moveTo>
                  <a:lnTo>
                    <a:pt x="374650" y="481152"/>
                  </a:lnTo>
                  <a:lnTo>
                    <a:pt x="0" y="481152"/>
                  </a:lnTo>
                  <a:lnTo>
                    <a:pt x="0" y="920064"/>
                  </a:lnTo>
                  <a:lnTo>
                    <a:pt x="2247900" y="920064"/>
                  </a:lnTo>
                  <a:lnTo>
                    <a:pt x="2247900" y="481152"/>
                  </a:lnTo>
                  <a:lnTo>
                    <a:pt x="936625" y="481152"/>
                  </a:lnTo>
                  <a:lnTo>
                    <a:pt x="824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34555" y="6424091"/>
              <a:ext cx="2247900" cy="920115"/>
            </a:xfrm>
            <a:custGeom>
              <a:avLst/>
              <a:gdLst/>
              <a:ahLst/>
              <a:cxnLst/>
              <a:rect l="l" t="t" r="r" b="b"/>
              <a:pathLst>
                <a:path w="2247900" h="920115">
                  <a:moveTo>
                    <a:pt x="0" y="481152"/>
                  </a:moveTo>
                  <a:lnTo>
                    <a:pt x="374650" y="481152"/>
                  </a:lnTo>
                  <a:lnTo>
                    <a:pt x="824992" y="0"/>
                  </a:lnTo>
                  <a:lnTo>
                    <a:pt x="936625" y="481152"/>
                  </a:lnTo>
                  <a:lnTo>
                    <a:pt x="2247900" y="481152"/>
                  </a:lnTo>
                  <a:lnTo>
                    <a:pt x="2247900" y="554304"/>
                  </a:lnTo>
                  <a:lnTo>
                    <a:pt x="2247900" y="664032"/>
                  </a:lnTo>
                  <a:lnTo>
                    <a:pt x="2247900" y="920064"/>
                  </a:lnTo>
                  <a:lnTo>
                    <a:pt x="936625" y="920064"/>
                  </a:lnTo>
                  <a:lnTo>
                    <a:pt x="374650" y="920064"/>
                  </a:lnTo>
                  <a:lnTo>
                    <a:pt x="0" y="920064"/>
                  </a:lnTo>
                  <a:lnTo>
                    <a:pt x="0" y="664032"/>
                  </a:lnTo>
                  <a:lnTo>
                    <a:pt x="0" y="554304"/>
                  </a:lnTo>
                  <a:lnTo>
                    <a:pt x="0" y="481152"/>
                  </a:lnTo>
                  <a:close/>
                </a:path>
              </a:pathLst>
            </a:custGeom>
            <a:ln w="12191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194042" y="6928815"/>
            <a:ext cx="13296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Trebuchet MS"/>
                <a:cs typeface="Trebuchet MS"/>
              </a:rPr>
              <a:t>Defter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yüklemek</a:t>
            </a:r>
            <a:r>
              <a:rPr sz="1100" spc="-3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için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78929" y="7132015"/>
            <a:ext cx="671195" cy="161925"/>
          </a:xfrm>
          <a:custGeom>
            <a:avLst/>
            <a:gdLst/>
            <a:ahLst/>
            <a:cxnLst/>
            <a:rect l="l" t="t" r="r" b="b"/>
            <a:pathLst>
              <a:path w="671195" h="161925">
                <a:moveTo>
                  <a:pt x="670864" y="0"/>
                </a:moveTo>
                <a:lnTo>
                  <a:pt x="0" y="0"/>
                </a:lnTo>
                <a:lnTo>
                  <a:pt x="0" y="161848"/>
                </a:lnTo>
                <a:lnTo>
                  <a:pt x="670864" y="161848"/>
                </a:lnTo>
                <a:lnTo>
                  <a:pt x="67086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093077" y="7102856"/>
            <a:ext cx="15328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Trebuchet MS"/>
                <a:cs typeface="Trebuchet MS"/>
              </a:rPr>
              <a:t>“</a:t>
            </a:r>
            <a:r>
              <a:rPr sz="1100" b="1" spc="-5" dirty="0">
                <a:latin typeface="Trebuchet MS"/>
                <a:cs typeface="Trebuchet MS"/>
              </a:rPr>
              <a:t>İŞLEM</a:t>
            </a:r>
            <a:r>
              <a:rPr sz="1100" b="1" spc="-30" dirty="0">
                <a:latin typeface="Trebuchet MS"/>
                <a:cs typeface="Trebuchet MS"/>
              </a:rPr>
              <a:t> </a:t>
            </a:r>
            <a:r>
              <a:rPr sz="1100" b="1" spc="-5" dirty="0">
                <a:latin typeface="Trebuchet MS"/>
                <a:cs typeface="Trebuchet MS"/>
              </a:rPr>
              <a:t>YAP</a:t>
            </a:r>
            <a:r>
              <a:rPr sz="1100" spc="-5" dirty="0">
                <a:latin typeface="Trebuchet MS"/>
                <a:cs typeface="Trebuchet MS"/>
              </a:rPr>
              <a:t>”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Tıklayınız.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182614" y="6876033"/>
            <a:ext cx="469900" cy="462280"/>
            <a:chOff x="6182614" y="6876033"/>
            <a:chExt cx="469900" cy="462280"/>
          </a:xfrm>
        </p:grpSpPr>
        <p:sp>
          <p:nvSpPr>
            <p:cNvPr id="14" name="object 14"/>
            <p:cNvSpPr/>
            <p:nvPr/>
          </p:nvSpPr>
          <p:spPr>
            <a:xfrm>
              <a:off x="6188964" y="6882383"/>
              <a:ext cx="457200" cy="449580"/>
            </a:xfrm>
            <a:custGeom>
              <a:avLst/>
              <a:gdLst/>
              <a:ahLst/>
              <a:cxnLst/>
              <a:rect l="l" t="t" r="r" b="b"/>
              <a:pathLst>
                <a:path w="457200" h="449579">
                  <a:moveTo>
                    <a:pt x="228600" y="0"/>
                  </a:moveTo>
                  <a:lnTo>
                    <a:pt x="182533" y="4567"/>
                  </a:lnTo>
                  <a:lnTo>
                    <a:pt x="139624" y="17665"/>
                  </a:lnTo>
                  <a:lnTo>
                    <a:pt x="100793" y="38392"/>
                  </a:lnTo>
                  <a:lnTo>
                    <a:pt x="66960" y="65841"/>
                  </a:lnTo>
                  <a:lnTo>
                    <a:pt x="39045" y="99110"/>
                  </a:lnTo>
                  <a:lnTo>
                    <a:pt x="17966" y="137293"/>
                  </a:lnTo>
                  <a:lnTo>
                    <a:pt x="4644" y="179488"/>
                  </a:lnTo>
                  <a:lnTo>
                    <a:pt x="0" y="224789"/>
                  </a:lnTo>
                  <a:lnTo>
                    <a:pt x="4644" y="270091"/>
                  </a:lnTo>
                  <a:lnTo>
                    <a:pt x="17966" y="312286"/>
                  </a:lnTo>
                  <a:lnTo>
                    <a:pt x="39045" y="350469"/>
                  </a:lnTo>
                  <a:lnTo>
                    <a:pt x="66960" y="383738"/>
                  </a:lnTo>
                  <a:lnTo>
                    <a:pt x="100793" y="411187"/>
                  </a:lnTo>
                  <a:lnTo>
                    <a:pt x="139624" y="431914"/>
                  </a:lnTo>
                  <a:lnTo>
                    <a:pt x="182533" y="445012"/>
                  </a:lnTo>
                  <a:lnTo>
                    <a:pt x="228600" y="449579"/>
                  </a:lnTo>
                  <a:lnTo>
                    <a:pt x="274666" y="445012"/>
                  </a:lnTo>
                  <a:lnTo>
                    <a:pt x="317575" y="431914"/>
                  </a:lnTo>
                  <a:lnTo>
                    <a:pt x="356406" y="411187"/>
                  </a:lnTo>
                  <a:lnTo>
                    <a:pt x="390239" y="383738"/>
                  </a:lnTo>
                  <a:lnTo>
                    <a:pt x="418154" y="350469"/>
                  </a:lnTo>
                  <a:lnTo>
                    <a:pt x="439233" y="312286"/>
                  </a:lnTo>
                  <a:lnTo>
                    <a:pt x="452555" y="270091"/>
                  </a:lnTo>
                  <a:lnTo>
                    <a:pt x="457200" y="224789"/>
                  </a:lnTo>
                  <a:lnTo>
                    <a:pt x="452555" y="179488"/>
                  </a:lnTo>
                  <a:lnTo>
                    <a:pt x="439233" y="137293"/>
                  </a:lnTo>
                  <a:lnTo>
                    <a:pt x="418154" y="99110"/>
                  </a:lnTo>
                  <a:lnTo>
                    <a:pt x="390239" y="65841"/>
                  </a:lnTo>
                  <a:lnTo>
                    <a:pt x="356406" y="38392"/>
                  </a:lnTo>
                  <a:lnTo>
                    <a:pt x="317575" y="17665"/>
                  </a:lnTo>
                  <a:lnTo>
                    <a:pt x="274666" y="4567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88964" y="6882383"/>
              <a:ext cx="457200" cy="449580"/>
            </a:xfrm>
            <a:custGeom>
              <a:avLst/>
              <a:gdLst/>
              <a:ahLst/>
              <a:cxnLst/>
              <a:rect l="l" t="t" r="r" b="b"/>
              <a:pathLst>
                <a:path w="457200" h="449579">
                  <a:moveTo>
                    <a:pt x="0" y="224789"/>
                  </a:moveTo>
                  <a:lnTo>
                    <a:pt x="4644" y="179488"/>
                  </a:lnTo>
                  <a:lnTo>
                    <a:pt x="17966" y="137293"/>
                  </a:lnTo>
                  <a:lnTo>
                    <a:pt x="39045" y="99110"/>
                  </a:lnTo>
                  <a:lnTo>
                    <a:pt x="66960" y="65841"/>
                  </a:lnTo>
                  <a:lnTo>
                    <a:pt x="100793" y="38392"/>
                  </a:lnTo>
                  <a:lnTo>
                    <a:pt x="139624" y="17665"/>
                  </a:lnTo>
                  <a:lnTo>
                    <a:pt x="182533" y="4567"/>
                  </a:lnTo>
                  <a:lnTo>
                    <a:pt x="228600" y="0"/>
                  </a:lnTo>
                  <a:lnTo>
                    <a:pt x="274666" y="4567"/>
                  </a:lnTo>
                  <a:lnTo>
                    <a:pt x="317575" y="17665"/>
                  </a:lnTo>
                  <a:lnTo>
                    <a:pt x="356406" y="38392"/>
                  </a:lnTo>
                  <a:lnTo>
                    <a:pt x="390239" y="65841"/>
                  </a:lnTo>
                  <a:lnTo>
                    <a:pt x="418154" y="99110"/>
                  </a:lnTo>
                  <a:lnTo>
                    <a:pt x="439233" y="137293"/>
                  </a:lnTo>
                  <a:lnTo>
                    <a:pt x="452555" y="179488"/>
                  </a:lnTo>
                  <a:lnTo>
                    <a:pt x="457200" y="224789"/>
                  </a:lnTo>
                  <a:lnTo>
                    <a:pt x="452555" y="270091"/>
                  </a:lnTo>
                  <a:lnTo>
                    <a:pt x="439233" y="312286"/>
                  </a:lnTo>
                  <a:lnTo>
                    <a:pt x="418154" y="350469"/>
                  </a:lnTo>
                  <a:lnTo>
                    <a:pt x="390239" y="383738"/>
                  </a:lnTo>
                  <a:lnTo>
                    <a:pt x="356406" y="411187"/>
                  </a:lnTo>
                  <a:lnTo>
                    <a:pt x="317575" y="431914"/>
                  </a:lnTo>
                  <a:lnTo>
                    <a:pt x="274666" y="445012"/>
                  </a:lnTo>
                  <a:lnTo>
                    <a:pt x="228600" y="449579"/>
                  </a:lnTo>
                  <a:lnTo>
                    <a:pt x="182533" y="445012"/>
                  </a:lnTo>
                  <a:lnTo>
                    <a:pt x="139624" y="431914"/>
                  </a:lnTo>
                  <a:lnTo>
                    <a:pt x="100793" y="411187"/>
                  </a:lnTo>
                  <a:lnTo>
                    <a:pt x="66960" y="383738"/>
                  </a:lnTo>
                  <a:lnTo>
                    <a:pt x="39045" y="350469"/>
                  </a:lnTo>
                  <a:lnTo>
                    <a:pt x="17966" y="312286"/>
                  </a:lnTo>
                  <a:lnTo>
                    <a:pt x="4644" y="270091"/>
                  </a:lnTo>
                  <a:lnTo>
                    <a:pt x="0" y="224789"/>
                  </a:lnTo>
                  <a:close/>
                </a:path>
              </a:pathLst>
            </a:custGeom>
            <a:ln w="12192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346316" y="6966915"/>
            <a:ext cx="144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092700" y="3322828"/>
            <a:ext cx="4952365" cy="1467485"/>
            <a:chOff x="5092700" y="3322828"/>
            <a:chExt cx="4952365" cy="1467485"/>
          </a:xfrm>
        </p:grpSpPr>
        <p:sp>
          <p:nvSpPr>
            <p:cNvPr id="18" name="object 18"/>
            <p:cNvSpPr/>
            <p:nvPr/>
          </p:nvSpPr>
          <p:spPr>
            <a:xfrm>
              <a:off x="5099050" y="3329178"/>
              <a:ext cx="4939665" cy="1454785"/>
            </a:xfrm>
            <a:custGeom>
              <a:avLst/>
              <a:gdLst/>
              <a:ahLst/>
              <a:cxnLst/>
              <a:rect l="l" t="t" r="r" b="b"/>
              <a:pathLst>
                <a:path w="4939665" h="1454785">
                  <a:moveTo>
                    <a:pt x="0" y="0"/>
                  </a:moveTo>
                  <a:lnTo>
                    <a:pt x="2758694" y="869696"/>
                  </a:lnTo>
                  <a:lnTo>
                    <a:pt x="2758694" y="1454658"/>
                  </a:lnTo>
                  <a:lnTo>
                    <a:pt x="4939538" y="1454658"/>
                  </a:lnTo>
                  <a:lnTo>
                    <a:pt x="4939538" y="451865"/>
                  </a:lnTo>
                  <a:lnTo>
                    <a:pt x="2758694" y="451865"/>
                  </a:lnTo>
                  <a:lnTo>
                    <a:pt x="2758694" y="618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99050" y="3329178"/>
              <a:ext cx="4939665" cy="1454785"/>
            </a:xfrm>
            <a:custGeom>
              <a:avLst/>
              <a:gdLst/>
              <a:ahLst/>
              <a:cxnLst/>
              <a:rect l="l" t="t" r="r" b="b"/>
              <a:pathLst>
                <a:path w="4939665" h="1454785">
                  <a:moveTo>
                    <a:pt x="2758694" y="451865"/>
                  </a:moveTo>
                  <a:lnTo>
                    <a:pt x="3122168" y="451865"/>
                  </a:lnTo>
                  <a:lnTo>
                    <a:pt x="3667379" y="451865"/>
                  </a:lnTo>
                  <a:lnTo>
                    <a:pt x="4939538" y="451865"/>
                  </a:lnTo>
                  <a:lnTo>
                    <a:pt x="4939538" y="618998"/>
                  </a:lnTo>
                  <a:lnTo>
                    <a:pt x="4939538" y="869696"/>
                  </a:lnTo>
                  <a:lnTo>
                    <a:pt x="4939538" y="1454658"/>
                  </a:lnTo>
                  <a:lnTo>
                    <a:pt x="3667379" y="1454658"/>
                  </a:lnTo>
                  <a:lnTo>
                    <a:pt x="3122168" y="1454658"/>
                  </a:lnTo>
                  <a:lnTo>
                    <a:pt x="2758694" y="1454658"/>
                  </a:lnTo>
                  <a:lnTo>
                    <a:pt x="2758694" y="869696"/>
                  </a:lnTo>
                  <a:lnTo>
                    <a:pt x="0" y="0"/>
                  </a:lnTo>
                  <a:lnTo>
                    <a:pt x="2758694" y="618998"/>
                  </a:lnTo>
                  <a:lnTo>
                    <a:pt x="2758694" y="451865"/>
                  </a:lnTo>
                  <a:close/>
                </a:path>
              </a:pathLst>
            </a:custGeom>
            <a:ln w="12192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010906" y="3804030"/>
            <a:ext cx="1873885" cy="54483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ctr">
              <a:lnSpc>
                <a:spcPct val="104600"/>
              </a:lnSpc>
              <a:spcBef>
                <a:spcPts val="40"/>
              </a:spcBef>
            </a:pPr>
            <a:r>
              <a:rPr sz="1100" spc="-5" dirty="0">
                <a:latin typeface="Trebuchet MS"/>
                <a:cs typeface="Trebuchet MS"/>
              </a:rPr>
              <a:t>Staj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Defterinizi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Eksiksiz 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Doldurduktan Sonra Tek PDF 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Formatına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Çevirip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Yükleyiniz.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16569" y="4359529"/>
            <a:ext cx="1677670" cy="1752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100" b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DOSYA</a:t>
            </a:r>
            <a:r>
              <a:rPr sz="1100" b="1" u="heavy" spc="-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1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Boyutu</a:t>
            </a:r>
            <a:r>
              <a:rPr sz="1100" b="1" u="heavy" spc="-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100" b="1" u="heavy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10</a:t>
            </a:r>
            <a:r>
              <a:rPr sz="1100" b="1" u="heavy" spc="-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100" b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MB’den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71661" y="4534789"/>
            <a:ext cx="967105" cy="16192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1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büyük</a:t>
            </a:r>
            <a:r>
              <a:rPr sz="1100" b="1" u="heavy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1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olamaz.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670050" y="4337050"/>
            <a:ext cx="4055745" cy="845185"/>
            <a:chOff x="1670050" y="4337050"/>
            <a:chExt cx="4055745" cy="845185"/>
          </a:xfrm>
        </p:grpSpPr>
        <p:sp>
          <p:nvSpPr>
            <p:cNvPr id="24" name="object 24"/>
            <p:cNvSpPr/>
            <p:nvPr/>
          </p:nvSpPr>
          <p:spPr>
            <a:xfrm>
              <a:off x="1676400" y="4343400"/>
              <a:ext cx="4043045" cy="832485"/>
            </a:xfrm>
            <a:custGeom>
              <a:avLst/>
              <a:gdLst/>
              <a:ahLst/>
              <a:cxnLst/>
              <a:rect l="l" t="t" r="r" b="b"/>
              <a:pathLst>
                <a:path w="4043045" h="832485">
                  <a:moveTo>
                    <a:pt x="2366772" y="0"/>
                  </a:moveTo>
                  <a:lnTo>
                    <a:pt x="0" y="0"/>
                  </a:lnTo>
                  <a:lnTo>
                    <a:pt x="0" y="832103"/>
                  </a:lnTo>
                  <a:lnTo>
                    <a:pt x="2366772" y="832103"/>
                  </a:lnTo>
                  <a:lnTo>
                    <a:pt x="2366772" y="693419"/>
                  </a:lnTo>
                  <a:lnTo>
                    <a:pt x="4042917" y="483743"/>
                  </a:lnTo>
                  <a:lnTo>
                    <a:pt x="2366772" y="485394"/>
                  </a:lnTo>
                  <a:lnTo>
                    <a:pt x="2366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76400" y="4343400"/>
              <a:ext cx="4043045" cy="832485"/>
            </a:xfrm>
            <a:custGeom>
              <a:avLst/>
              <a:gdLst/>
              <a:ahLst/>
              <a:cxnLst/>
              <a:rect l="l" t="t" r="r" b="b"/>
              <a:pathLst>
                <a:path w="4043045" h="832485">
                  <a:moveTo>
                    <a:pt x="0" y="0"/>
                  </a:moveTo>
                  <a:lnTo>
                    <a:pt x="1380617" y="0"/>
                  </a:lnTo>
                  <a:lnTo>
                    <a:pt x="1972310" y="0"/>
                  </a:lnTo>
                  <a:lnTo>
                    <a:pt x="2366772" y="0"/>
                  </a:lnTo>
                  <a:lnTo>
                    <a:pt x="2366772" y="485394"/>
                  </a:lnTo>
                  <a:lnTo>
                    <a:pt x="4042917" y="483743"/>
                  </a:lnTo>
                  <a:lnTo>
                    <a:pt x="2366772" y="693419"/>
                  </a:lnTo>
                  <a:lnTo>
                    <a:pt x="2366772" y="832103"/>
                  </a:lnTo>
                  <a:lnTo>
                    <a:pt x="1972310" y="832103"/>
                  </a:lnTo>
                  <a:lnTo>
                    <a:pt x="1380617" y="832103"/>
                  </a:lnTo>
                  <a:lnTo>
                    <a:pt x="0" y="832103"/>
                  </a:lnTo>
                  <a:lnTo>
                    <a:pt x="0" y="693419"/>
                  </a:lnTo>
                  <a:lnTo>
                    <a:pt x="0" y="485394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761489" y="4366641"/>
            <a:ext cx="2033905" cy="36893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4500"/>
              </a:lnSpc>
              <a:spcBef>
                <a:spcPts val="45"/>
              </a:spcBef>
            </a:pPr>
            <a:r>
              <a:rPr sz="1100" spc="-5" dirty="0">
                <a:latin typeface="Trebuchet MS"/>
                <a:cs typeface="Trebuchet MS"/>
              </a:rPr>
              <a:t>Staj Defterini Tek Sayfa Halinde </a:t>
            </a:r>
            <a:r>
              <a:rPr sz="1100" spc="-32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Pdf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Olarak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Yükledikten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Sonra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47342" y="4746625"/>
            <a:ext cx="603250" cy="16129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100" b="1" spc="-5" dirty="0">
                <a:latin typeface="Trebuchet MS"/>
                <a:cs typeface="Trebuchet MS"/>
              </a:rPr>
              <a:t>Aç</a:t>
            </a:r>
            <a:r>
              <a:rPr sz="1100" b="1" spc="-10" dirty="0">
                <a:latin typeface="Trebuchet MS"/>
                <a:cs typeface="Trebuchet MS"/>
              </a:rPr>
              <a:t>ık</a:t>
            </a:r>
            <a:r>
              <a:rPr sz="1100" b="1" dirty="0">
                <a:latin typeface="Trebuchet MS"/>
                <a:cs typeface="Trebuchet MS"/>
              </a:rPr>
              <a:t>lama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61489" y="4717160"/>
            <a:ext cx="193611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3735" algn="l"/>
              </a:tabLst>
            </a:pPr>
            <a:r>
              <a:rPr sz="1100" dirty="0">
                <a:latin typeface="Trebuchet MS"/>
                <a:cs typeface="Trebuchet MS"/>
              </a:rPr>
              <a:t>“	”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Bilgisini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Ekleyerek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61489" y="4892421"/>
            <a:ext cx="990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rebuchet MS"/>
                <a:cs typeface="Trebuchet MS"/>
              </a:rPr>
              <a:t>“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47342" y="4907448"/>
            <a:ext cx="565150" cy="1765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5"/>
              </a:lnSpc>
            </a:pPr>
            <a:r>
              <a:rPr sz="1100" b="1" dirty="0">
                <a:latin typeface="Trebuchet MS"/>
                <a:cs typeface="Trebuchet MS"/>
              </a:rPr>
              <a:t>GÖNDER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75661" y="4892421"/>
            <a:ext cx="14179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rebuchet MS"/>
                <a:cs typeface="Trebuchet MS"/>
              </a:rPr>
              <a:t>”</a:t>
            </a:r>
            <a:r>
              <a:rPr sz="1100" spc="-3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Butonuna</a:t>
            </a:r>
            <a:r>
              <a:rPr sz="1100" spc="-3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Tıklayınız.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9347961" y="3273298"/>
            <a:ext cx="469900" cy="461009"/>
            <a:chOff x="9347961" y="3273298"/>
            <a:chExt cx="469900" cy="461009"/>
          </a:xfrm>
        </p:grpSpPr>
        <p:sp>
          <p:nvSpPr>
            <p:cNvPr id="33" name="object 33"/>
            <p:cNvSpPr/>
            <p:nvPr/>
          </p:nvSpPr>
          <p:spPr>
            <a:xfrm>
              <a:off x="9354311" y="3279648"/>
              <a:ext cx="457200" cy="448309"/>
            </a:xfrm>
            <a:custGeom>
              <a:avLst/>
              <a:gdLst/>
              <a:ahLst/>
              <a:cxnLst/>
              <a:rect l="l" t="t" r="r" b="b"/>
              <a:pathLst>
                <a:path w="457200" h="448310">
                  <a:moveTo>
                    <a:pt x="228600" y="0"/>
                  </a:moveTo>
                  <a:lnTo>
                    <a:pt x="182533" y="4552"/>
                  </a:lnTo>
                  <a:lnTo>
                    <a:pt x="139624" y="17609"/>
                  </a:lnTo>
                  <a:lnTo>
                    <a:pt x="100793" y="38268"/>
                  </a:lnTo>
                  <a:lnTo>
                    <a:pt x="66960" y="65627"/>
                  </a:lnTo>
                  <a:lnTo>
                    <a:pt x="39045" y="98784"/>
                  </a:lnTo>
                  <a:lnTo>
                    <a:pt x="17966" y="136838"/>
                  </a:lnTo>
                  <a:lnTo>
                    <a:pt x="4644" y="178886"/>
                  </a:lnTo>
                  <a:lnTo>
                    <a:pt x="0" y="224027"/>
                  </a:lnTo>
                  <a:lnTo>
                    <a:pt x="4644" y="269169"/>
                  </a:lnTo>
                  <a:lnTo>
                    <a:pt x="17966" y="311217"/>
                  </a:lnTo>
                  <a:lnTo>
                    <a:pt x="39045" y="349271"/>
                  </a:lnTo>
                  <a:lnTo>
                    <a:pt x="66960" y="382428"/>
                  </a:lnTo>
                  <a:lnTo>
                    <a:pt x="100793" y="409787"/>
                  </a:lnTo>
                  <a:lnTo>
                    <a:pt x="139624" y="430446"/>
                  </a:lnTo>
                  <a:lnTo>
                    <a:pt x="182533" y="443503"/>
                  </a:lnTo>
                  <a:lnTo>
                    <a:pt x="228600" y="448055"/>
                  </a:lnTo>
                  <a:lnTo>
                    <a:pt x="274666" y="443503"/>
                  </a:lnTo>
                  <a:lnTo>
                    <a:pt x="317575" y="430446"/>
                  </a:lnTo>
                  <a:lnTo>
                    <a:pt x="356406" y="409787"/>
                  </a:lnTo>
                  <a:lnTo>
                    <a:pt x="390239" y="382428"/>
                  </a:lnTo>
                  <a:lnTo>
                    <a:pt x="418154" y="349271"/>
                  </a:lnTo>
                  <a:lnTo>
                    <a:pt x="439233" y="311217"/>
                  </a:lnTo>
                  <a:lnTo>
                    <a:pt x="452555" y="269169"/>
                  </a:lnTo>
                  <a:lnTo>
                    <a:pt x="457200" y="224027"/>
                  </a:lnTo>
                  <a:lnTo>
                    <a:pt x="452555" y="178886"/>
                  </a:lnTo>
                  <a:lnTo>
                    <a:pt x="439233" y="136838"/>
                  </a:lnTo>
                  <a:lnTo>
                    <a:pt x="418154" y="98784"/>
                  </a:lnTo>
                  <a:lnTo>
                    <a:pt x="390239" y="65627"/>
                  </a:lnTo>
                  <a:lnTo>
                    <a:pt x="356406" y="38268"/>
                  </a:lnTo>
                  <a:lnTo>
                    <a:pt x="317575" y="17609"/>
                  </a:lnTo>
                  <a:lnTo>
                    <a:pt x="274666" y="4552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354311" y="3279648"/>
              <a:ext cx="457200" cy="448309"/>
            </a:xfrm>
            <a:custGeom>
              <a:avLst/>
              <a:gdLst/>
              <a:ahLst/>
              <a:cxnLst/>
              <a:rect l="l" t="t" r="r" b="b"/>
              <a:pathLst>
                <a:path w="457200" h="448310">
                  <a:moveTo>
                    <a:pt x="0" y="224027"/>
                  </a:moveTo>
                  <a:lnTo>
                    <a:pt x="4644" y="178886"/>
                  </a:lnTo>
                  <a:lnTo>
                    <a:pt x="17966" y="136838"/>
                  </a:lnTo>
                  <a:lnTo>
                    <a:pt x="39045" y="98784"/>
                  </a:lnTo>
                  <a:lnTo>
                    <a:pt x="66960" y="65627"/>
                  </a:lnTo>
                  <a:lnTo>
                    <a:pt x="100793" y="38268"/>
                  </a:lnTo>
                  <a:lnTo>
                    <a:pt x="139624" y="17609"/>
                  </a:lnTo>
                  <a:lnTo>
                    <a:pt x="182533" y="4552"/>
                  </a:lnTo>
                  <a:lnTo>
                    <a:pt x="228600" y="0"/>
                  </a:lnTo>
                  <a:lnTo>
                    <a:pt x="274666" y="4552"/>
                  </a:lnTo>
                  <a:lnTo>
                    <a:pt x="317575" y="17609"/>
                  </a:lnTo>
                  <a:lnTo>
                    <a:pt x="356406" y="38268"/>
                  </a:lnTo>
                  <a:lnTo>
                    <a:pt x="390239" y="65627"/>
                  </a:lnTo>
                  <a:lnTo>
                    <a:pt x="418154" y="98784"/>
                  </a:lnTo>
                  <a:lnTo>
                    <a:pt x="439233" y="136838"/>
                  </a:lnTo>
                  <a:lnTo>
                    <a:pt x="452555" y="178886"/>
                  </a:lnTo>
                  <a:lnTo>
                    <a:pt x="457200" y="224027"/>
                  </a:lnTo>
                  <a:lnTo>
                    <a:pt x="452555" y="269169"/>
                  </a:lnTo>
                  <a:lnTo>
                    <a:pt x="439233" y="311217"/>
                  </a:lnTo>
                  <a:lnTo>
                    <a:pt x="418154" y="349271"/>
                  </a:lnTo>
                  <a:lnTo>
                    <a:pt x="390239" y="382428"/>
                  </a:lnTo>
                  <a:lnTo>
                    <a:pt x="356406" y="409787"/>
                  </a:lnTo>
                  <a:lnTo>
                    <a:pt x="317575" y="430446"/>
                  </a:lnTo>
                  <a:lnTo>
                    <a:pt x="274666" y="443503"/>
                  </a:lnTo>
                  <a:lnTo>
                    <a:pt x="228600" y="448055"/>
                  </a:lnTo>
                  <a:lnTo>
                    <a:pt x="182533" y="443503"/>
                  </a:lnTo>
                  <a:lnTo>
                    <a:pt x="139624" y="430446"/>
                  </a:lnTo>
                  <a:lnTo>
                    <a:pt x="100793" y="409787"/>
                  </a:lnTo>
                  <a:lnTo>
                    <a:pt x="66960" y="382428"/>
                  </a:lnTo>
                  <a:lnTo>
                    <a:pt x="39045" y="349271"/>
                  </a:lnTo>
                  <a:lnTo>
                    <a:pt x="17966" y="311217"/>
                  </a:lnTo>
                  <a:lnTo>
                    <a:pt x="4644" y="269169"/>
                  </a:lnTo>
                  <a:lnTo>
                    <a:pt x="0" y="224027"/>
                  </a:lnTo>
                  <a:close/>
                </a:path>
              </a:pathLst>
            </a:custGeom>
            <a:ln w="12192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9512300" y="3362071"/>
            <a:ext cx="144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666745" y="3800602"/>
            <a:ext cx="469900" cy="462280"/>
            <a:chOff x="2666745" y="3800602"/>
            <a:chExt cx="469900" cy="462280"/>
          </a:xfrm>
        </p:grpSpPr>
        <p:sp>
          <p:nvSpPr>
            <p:cNvPr id="37" name="object 37"/>
            <p:cNvSpPr/>
            <p:nvPr/>
          </p:nvSpPr>
          <p:spPr>
            <a:xfrm>
              <a:off x="2673095" y="3806952"/>
              <a:ext cx="457200" cy="449580"/>
            </a:xfrm>
            <a:custGeom>
              <a:avLst/>
              <a:gdLst/>
              <a:ahLst/>
              <a:cxnLst/>
              <a:rect l="l" t="t" r="r" b="b"/>
              <a:pathLst>
                <a:path w="457200" h="449579">
                  <a:moveTo>
                    <a:pt x="228600" y="0"/>
                  </a:moveTo>
                  <a:lnTo>
                    <a:pt x="182533" y="4564"/>
                  </a:lnTo>
                  <a:lnTo>
                    <a:pt x="139624" y="17656"/>
                  </a:lnTo>
                  <a:lnTo>
                    <a:pt x="100793" y="38375"/>
                  </a:lnTo>
                  <a:lnTo>
                    <a:pt x="66960" y="65817"/>
                  </a:lnTo>
                  <a:lnTo>
                    <a:pt x="39045" y="99082"/>
                  </a:lnTo>
                  <a:lnTo>
                    <a:pt x="17966" y="137267"/>
                  </a:lnTo>
                  <a:lnTo>
                    <a:pt x="4644" y="179470"/>
                  </a:lnTo>
                  <a:lnTo>
                    <a:pt x="0" y="224789"/>
                  </a:lnTo>
                  <a:lnTo>
                    <a:pt x="4644" y="270109"/>
                  </a:lnTo>
                  <a:lnTo>
                    <a:pt x="17966" y="312312"/>
                  </a:lnTo>
                  <a:lnTo>
                    <a:pt x="39045" y="350497"/>
                  </a:lnTo>
                  <a:lnTo>
                    <a:pt x="66960" y="383762"/>
                  </a:lnTo>
                  <a:lnTo>
                    <a:pt x="100793" y="411204"/>
                  </a:lnTo>
                  <a:lnTo>
                    <a:pt x="139624" y="431923"/>
                  </a:lnTo>
                  <a:lnTo>
                    <a:pt x="182533" y="445015"/>
                  </a:lnTo>
                  <a:lnTo>
                    <a:pt x="228600" y="449579"/>
                  </a:lnTo>
                  <a:lnTo>
                    <a:pt x="274666" y="445015"/>
                  </a:lnTo>
                  <a:lnTo>
                    <a:pt x="317575" y="431923"/>
                  </a:lnTo>
                  <a:lnTo>
                    <a:pt x="356406" y="411204"/>
                  </a:lnTo>
                  <a:lnTo>
                    <a:pt x="390239" y="383762"/>
                  </a:lnTo>
                  <a:lnTo>
                    <a:pt x="418154" y="350497"/>
                  </a:lnTo>
                  <a:lnTo>
                    <a:pt x="439233" y="312312"/>
                  </a:lnTo>
                  <a:lnTo>
                    <a:pt x="452555" y="270109"/>
                  </a:lnTo>
                  <a:lnTo>
                    <a:pt x="457200" y="224789"/>
                  </a:lnTo>
                  <a:lnTo>
                    <a:pt x="452555" y="179470"/>
                  </a:lnTo>
                  <a:lnTo>
                    <a:pt x="439233" y="137267"/>
                  </a:lnTo>
                  <a:lnTo>
                    <a:pt x="418154" y="99082"/>
                  </a:lnTo>
                  <a:lnTo>
                    <a:pt x="390239" y="65817"/>
                  </a:lnTo>
                  <a:lnTo>
                    <a:pt x="356406" y="38375"/>
                  </a:lnTo>
                  <a:lnTo>
                    <a:pt x="317575" y="17656"/>
                  </a:lnTo>
                  <a:lnTo>
                    <a:pt x="274666" y="456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673095" y="3806952"/>
              <a:ext cx="457200" cy="449580"/>
            </a:xfrm>
            <a:custGeom>
              <a:avLst/>
              <a:gdLst/>
              <a:ahLst/>
              <a:cxnLst/>
              <a:rect l="l" t="t" r="r" b="b"/>
              <a:pathLst>
                <a:path w="457200" h="449579">
                  <a:moveTo>
                    <a:pt x="0" y="224789"/>
                  </a:moveTo>
                  <a:lnTo>
                    <a:pt x="4644" y="179470"/>
                  </a:lnTo>
                  <a:lnTo>
                    <a:pt x="17966" y="137267"/>
                  </a:lnTo>
                  <a:lnTo>
                    <a:pt x="39045" y="99082"/>
                  </a:lnTo>
                  <a:lnTo>
                    <a:pt x="66960" y="65817"/>
                  </a:lnTo>
                  <a:lnTo>
                    <a:pt x="100793" y="38375"/>
                  </a:lnTo>
                  <a:lnTo>
                    <a:pt x="139624" y="17656"/>
                  </a:lnTo>
                  <a:lnTo>
                    <a:pt x="182533" y="4564"/>
                  </a:lnTo>
                  <a:lnTo>
                    <a:pt x="228600" y="0"/>
                  </a:lnTo>
                  <a:lnTo>
                    <a:pt x="274666" y="4564"/>
                  </a:lnTo>
                  <a:lnTo>
                    <a:pt x="317575" y="17656"/>
                  </a:lnTo>
                  <a:lnTo>
                    <a:pt x="356406" y="38375"/>
                  </a:lnTo>
                  <a:lnTo>
                    <a:pt x="390239" y="65817"/>
                  </a:lnTo>
                  <a:lnTo>
                    <a:pt x="418154" y="99082"/>
                  </a:lnTo>
                  <a:lnTo>
                    <a:pt x="439233" y="137267"/>
                  </a:lnTo>
                  <a:lnTo>
                    <a:pt x="452555" y="179470"/>
                  </a:lnTo>
                  <a:lnTo>
                    <a:pt x="457200" y="224789"/>
                  </a:lnTo>
                  <a:lnTo>
                    <a:pt x="452555" y="270109"/>
                  </a:lnTo>
                  <a:lnTo>
                    <a:pt x="439233" y="312312"/>
                  </a:lnTo>
                  <a:lnTo>
                    <a:pt x="418154" y="350497"/>
                  </a:lnTo>
                  <a:lnTo>
                    <a:pt x="390239" y="383762"/>
                  </a:lnTo>
                  <a:lnTo>
                    <a:pt x="356406" y="411204"/>
                  </a:lnTo>
                  <a:lnTo>
                    <a:pt x="317575" y="431923"/>
                  </a:lnTo>
                  <a:lnTo>
                    <a:pt x="274666" y="445015"/>
                  </a:lnTo>
                  <a:lnTo>
                    <a:pt x="228600" y="449579"/>
                  </a:lnTo>
                  <a:lnTo>
                    <a:pt x="182533" y="445015"/>
                  </a:lnTo>
                  <a:lnTo>
                    <a:pt x="139624" y="431923"/>
                  </a:lnTo>
                  <a:lnTo>
                    <a:pt x="100793" y="411204"/>
                  </a:lnTo>
                  <a:lnTo>
                    <a:pt x="66960" y="383762"/>
                  </a:lnTo>
                  <a:lnTo>
                    <a:pt x="39045" y="350497"/>
                  </a:lnTo>
                  <a:lnTo>
                    <a:pt x="17966" y="312312"/>
                  </a:lnTo>
                  <a:lnTo>
                    <a:pt x="4644" y="270109"/>
                  </a:lnTo>
                  <a:lnTo>
                    <a:pt x="0" y="224789"/>
                  </a:lnTo>
                  <a:close/>
                </a:path>
              </a:pathLst>
            </a:custGeom>
            <a:ln w="12192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829814" y="3889629"/>
            <a:ext cx="144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075426" y="1441704"/>
            <a:ext cx="3789679" cy="1012190"/>
            <a:chOff x="6075426" y="1441704"/>
            <a:chExt cx="3789679" cy="1012190"/>
          </a:xfrm>
        </p:grpSpPr>
        <p:sp>
          <p:nvSpPr>
            <p:cNvPr id="41" name="object 41"/>
            <p:cNvSpPr/>
            <p:nvPr/>
          </p:nvSpPr>
          <p:spPr>
            <a:xfrm>
              <a:off x="6081522" y="1447800"/>
              <a:ext cx="3777615" cy="1000125"/>
            </a:xfrm>
            <a:custGeom>
              <a:avLst/>
              <a:gdLst/>
              <a:ahLst/>
              <a:cxnLst/>
              <a:rect l="l" t="t" r="r" b="b"/>
              <a:pathLst>
                <a:path w="3777615" h="1000125">
                  <a:moveTo>
                    <a:pt x="3777233" y="0"/>
                  </a:moveTo>
                  <a:lnTo>
                    <a:pt x="928877" y="0"/>
                  </a:lnTo>
                  <a:lnTo>
                    <a:pt x="928877" y="166624"/>
                  </a:lnTo>
                  <a:lnTo>
                    <a:pt x="0" y="191135"/>
                  </a:lnTo>
                  <a:lnTo>
                    <a:pt x="928877" y="416560"/>
                  </a:lnTo>
                  <a:lnTo>
                    <a:pt x="928877" y="999743"/>
                  </a:lnTo>
                  <a:lnTo>
                    <a:pt x="3777233" y="999743"/>
                  </a:lnTo>
                  <a:lnTo>
                    <a:pt x="37772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081522" y="1447800"/>
              <a:ext cx="3777615" cy="1000125"/>
            </a:xfrm>
            <a:custGeom>
              <a:avLst/>
              <a:gdLst/>
              <a:ahLst/>
              <a:cxnLst/>
              <a:rect l="l" t="t" r="r" b="b"/>
              <a:pathLst>
                <a:path w="3777615" h="1000125">
                  <a:moveTo>
                    <a:pt x="928877" y="0"/>
                  </a:moveTo>
                  <a:lnTo>
                    <a:pt x="1403603" y="0"/>
                  </a:lnTo>
                  <a:lnTo>
                    <a:pt x="2115693" y="0"/>
                  </a:lnTo>
                  <a:lnTo>
                    <a:pt x="3777233" y="0"/>
                  </a:lnTo>
                  <a:lnTo>
                    <a:pt x="3777233" y="166624"/>
                  </a:lnTo>
                  <a:lnTo>
                    <a:pt x="3777233" y="416560"/>
                  </a:lnTo>
                  <a:lnTo>
                    <a:pt x="3777233" y="999743"/>
                  </a:lnTo>
                  <a:lnTo>
                    <a:pt x="2115693" y="999743"/>
                  </a:lnTo>
                  <a:lnTo>
                    <a:pt x="1403603" y="999743"/>
                  </a:lnTo>
                  <a:lnTo>
                    <a:pt x="928877" y="999743"/>
                  </a:lnTo>
                  <a:lnTo>
                    <a:pt x="928877" y="416560"/>
                  </a:lnTo>
                  <a:lnTo>
                    <a:pt x="0" y="191135"/>
                  </a:lnTo>
                  <a:lnTo>
                    <a:pt x="928877" y="166624"/>
                  </a:lnTo>
                  <a:lnTo>
                    <a:pt x="928877" y="0"/>
                  </a:lnTo>
                  <a:close/>
                </a:path>
              </a:pathLst>
            </a:custGeom>
            <a:ln w="12192">
              <a:solidFill>
                <a:srgbClr val="61A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206742" y="1675130"/>
              <a:ext cx="2457450" cy="163195"/>
            </a:xfrm>
            <a:custGeom>
              <a:avLst/>
              <a:gdLst/>
              <a:ahLst/>
              <a:cxnLst/>
              <a:rect l="l" t="t" r="r" b="b"/>
              <a:pathLst>
                <a:path w="2457450" h="163194">
                  <a:moveTo>
                    <a:pt x="2456942" y="0"/>
                  </a:moveTo>
                  <a:lnTo>
                    <a:pt x="0" y="0"/>
                  </a:lnTo>
                  <a:lnTo>
                    <a:pt x="0" y="163067"/>
                  </a:lnTo>
                  <a:lnTo>
                    <a:pt x="2456942" y="163067"/>
                  </a:lnTo>
                  <a:lnTo>
                    <a:pt x="245694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120508" y="1470406"/>
            <a:ext cx="2629535" cy="894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Trebuchet MS"/>
                <a:cs typeface="Trebuchet MS"/>
              </a:rPr>
              <a:t>Staj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Türü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Olarak</a:t>
            </a:r>
            <a:endParaRPr sz="1100">
              <a:latin typeface="Trebuchet MS"/>
              <a:cs typeface="Trebuchet MS"/>
            </a:endParaRPr>
          </a:p>
          <a:p>
            <a:pPr marL="12700" marR="5080" algn="ctr">
              <a:lnSpc>
                <a:spcPct val="104500"/>
              </a:lnSpc>
            </a:pPr>
            <a:r>
              <a:rPr sz="1100" spc="-5" dirty="0">
                <a:latin typeface="Trebuchet MS"/>
                <a:cs typeface="Trebuchet MS"/>
              </a:rPr>
              <a:t>“Dönem </a:t>
            </a:r>
            <a:r>
              <a:rPr sz="1100" dirty="0">
                <a:latin typeface="Trebuchet MS"/>
                <a:cs typeface="Trebuchet MS"/>
              </a:rPr>
              <a:t>İçi</a:t>
            </a:r>
            <a:r>
              <a:rPr sz="1100" spc="-5" dirty="0">
                <a:latin typeface="Trebuchet MS"/>
                <a:cs typeface="Trebuchet MS"/>
              </a:rPr>
              <a:t> Mesleki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Eğitim Uygulamasına” </a:t>
            </a:r>
            <a:r>
              <a:rPr sz="1100" spc="-31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Tıklayınız.</a:t>
            </a:r>
            <a:endParaRPr sz="1100">
              <a:latin typeface="Trebuchet MS"/>
              <a:cs typeface="Trebuchet MS"/>
            </a:endParaRPr>
          </a:p>
          <a:p>
            <a:pPr marL="285750" marR="276225" indent="-1270" algn="ctr">
              <a:lnSpc>
                <a:spcPct val="104500"/>
              </a:lnSpc>
            </a:pPr>
            <a:r>
              <a:rPr sz="1100" spc="-5" dirty="0">
                <a:latin typeface="Trebuchet MS"/>
                <a:cs typeface="Trebuchet MS"/>
              </a:rPr>
              <a:t>Ders Kayıt Sırasında Seçtiğiniz 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Mesleki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Uygulama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Dersini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Seçiniz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53547" y="6758127"/>
            <a:ext cx="1720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Trebuchet MS"/>
                <a:cs typeface="Trebuchet MS"/>
              </a:rPr>
              <a:t>12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4205" y="457200"/>
            <a:ext cx="5043805" cy="2546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1800" b="1" spc="-5" dirty="0">
                <a:latin typeface="Trebuchet MS"/>
                <a:cs typeface="Trebuchet MS"/>
              </a:rPr>
              <a:t>MESLEKİ</a:t>
            </a:r>
            <a:r>
              <a:rPr sz="1800" b="1" spc="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EĞİTİM </a:t>
            </a:r>
            <a:r>
              <a:rPr sz="1800" b="1" dirty="0">
                <a:latin typeface="Trebuchet MS"/>
                <a:cs typeface="Trebuchet MS"/>
              </a:rPr>
              <a:t>STAJ </a:t>
            </a:r>
            <a:r>
              <a:rPr sz="1800" b="1" spc="-5" dirty="0">
                <a:latin typeface="Trebuchet MS"/>
                <a:cs typeface="Trebuchet MS"/>
              </a:rPr>
              <a:t>DEFTERİ</a:t>
            </a:r>
            <a:r>
              <a:rPr sz="1800" b="1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DEĞERLENDİRME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5438" y="415544"/>
            <a:ext cx="3441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rebuchet MS"/>
                <a:cs typeface="Trebuchet MS"/>
              </a:rPr>
              <a:t>-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1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81355" y="711708"/>
            <a:ext cx="10328275" cy="5977255"/>
            <a:chOff x="181355" y="711708"/>
            <a:chExt cx="10328275" cy="5977255"/>
          </a:xfrm>
        </p:grpSpPr>
        <p:sp>
          <p:nvSpPr>
            <p:cNvPr id="6" name="object 6"/>
            <p:cNvSpPr/>
            <p:nvPr/>
          </p:nvSpPr>
          <p:spPr>
            <a:xfrm>
              <a:off x="2664205" y="711708"/>
              <a:ext cx="5362575" cy="22860"/>
            </a:xfrm>
            <a:custGeom>
              <a:avLst/>
              <a:gdLst/>
              <a:ahLst/>
              <a:cxnLst/>
              <a:rect l="l" t="t" r="r" b="b"/>
              <a:pathLst>
                <a:path w="5362575" h="22859">
                  <a:moveTo>
                    <a:pt x="5362321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5362321" y="22859"/>
                  </a:lnTo>
                  <a:lnTo>
                    <a:pt x="53623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355" y="775716"/>
              <a:ext cx="10328148" cy="59131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027163" y="4530852"/>
              <a:ext cx="3335020" cy="1033780"/>
            </a:xfrm>
            <a:custGeom>
              <a:avLst/>
              <a:gdLst/>
              <a:ahLst/>
              <a:cxnLst/>
              <a:rect l="l" t="t" r="r" b="b"/>
              <a:pathLst>
                <a:path w="3335020" h="1033779">
                  <a:moveTo>
                    <a:pt x="3334511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555751" y="533400"/>
                  </a:lnTo>
                  <a:lnTo>
                    <a:pt x="261492" y="1033780"/>
                  </a:lnTo>
                  <a:lnTo>
                    <a:pt x="1389379" y="533400"/>
                  </a:lnTo>
                  <a:lnTo>
                    <a:pt x="3334511" y="533400"/>
                  </a:lnTo>
                  <a:lnTo>
                    <a:pt x="33345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27163" y="4530852"/>
              <a:ext cx="3335020" cy="1033780"/>
            </a:xfrm>
            <a:custGeom>
              <a:avLst/>
              <a:gdLst/>
              <a:ahLst/>
              <a:cxnLst/>
              <a:rect l="l" t="t" r="r" b="b"/>
              <a:pathLst>
                <a:path w="3335020" h="1033779">
                  <a:moveTo>
                    <a:pt x="0" y="0"/>
                  </a:moveTo>
                  <a:lnTo>
                    <a:pt x="555751" y="0"/>
                  </a:lnTo>
                  <a:lnTo>
                    <a:pt x="1389379" y="0"/>
                  </a:lnTo>
                  <a:lnTo>
                    <a:pt x="3334511" y="0"/>
                  </a:lnTo>
                  <a:lnTo>
                    <a:pt x="3334511" y="311150"/>
                  </a:lnTo>
                  <a:lnTo>
                    <a:pt x="3334511" y="444500"/>
                  </a:lnTo>
                  <a:lnTo>
                    <a:pt x="3334511" y="533400"/>
                  </a:lnTo>
                  <a:lnTo>
                    <a:pt x="1389379" y="533400"/>
                  </a:lnTo>
                  <a:lnTo>
                    <a:pt x="261492" y="1033780"/>
                  </a:lnTo>
                  <a:lnTo>
                    <a:pt x="555751" y="533400"/>
                  </a:lnTo>
                  <a:lnTo>
                    <a:pt x="0" y="533400"/>
                  </a:lnTo>
                  <a:lnTo>
                    <a:pt x="0" y="444500"/>
                  </a:lnTo>
                  <a:lnTo>
                    <a:pt x="0" y="31115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198614" y="4554092"/>
            <a:ext cx="2994660" cy="36893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57785" marR="5080" indent="-45720">
              <a:lnSpc>
                <a:spcPct val="104500"/>
              </a:lnSpc>
              <a:spcBef>
                <a:spcPts val="45"/>
              </a:spcBef>
            </a:pPr>
            <a:r>
              <a:rPr sz="1100" spc="-5" dirty="0">
                <a:latin typeface="Trebuchet MS"/>
                <a:cs typeface="Trebuchet MS"/>
              </a:rPr>
              <a:t>Dersi</a:t>
            </a:r>
            <a:r>
              <a:rPr sz="1100" spc="-5" dirty="0">
                <a:latin typeface="Arial MT"/>
                <a:cs typeface="Arial MT"/>
              </a:rPr>
              <a:t>n</a:t>
            </a:r>
            <a:r>
              <a:rPr sz="1100" spc="30" dirty="0">
                <a:latin typeface="Arial MT"/>
                <a:cs typeface="Arial MT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Öğreti</a:t>
            </a:r>
            <a:r>
              <a:rPr sz="1100" spc="-5" dirty="0">
                <a:latin typeface="Arial MT"/>
                <a:cs typeface="Arial MT"/>
              </a:rPr>
              <a:t>m</a:t>
            </a:r>
            <a:r>
              <a:rPr sz="1100" spc="35" dirty="0">
                <a:latin typeface="Arial MT"/>
                <a:cs typeface="Arial MT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Elemanı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Tarafından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Staj</a:t>
            </a:r>
            <a:r>
              <a:rPr sz="1100" spc="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Defteri </a:t>
            </a:r>
            <a:r>
              <a:rPr sz="1100" spc="-31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Değerlendirmesi Yapılır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ve </a:t>
            </a:r>
            <a:r>
              <a:rPr sz="1100" spc="-5" dirty="0">
                <a:latin typeface="Trebuchet MS"/>
                <a:cs typeface="Trebuchet MS"/>
              </a:rPr>
              <a:t>Süreç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Tamamlanır.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26700" y="6758127"/>
            <a:ext cx="990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rebuchet MS"/>
                <a:cs typeface="Trebuchet MS"/>
              </a:rPr>
              <a:t>1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352" y="885825"/>
            <a:ext cx="9773920" cy="5299075"/>
          </a:xfrm>
          <a:custGeom>
            <a:avLst/>
            <a:gdLst/>
            <a:ahLst/>
            <a:cxnLst/>
            <a:rect l="l" t="t" r="r" b="b"/>
            <a:pathLst>
              <a:path w="9773920" h="5756275">
                <a:moveTo>
                  <a:pt x="0" y="5756148"/>
                </a:moveTo>
                <a:lnTo>
                  <a:pt x="9773412" y="5756148"/>
                </a:lnTo>
                <a:lnTo>
                  <a:pt x="9773412" y="0"/>
                </a:lnTo>
                <a:lnTo>
                  <a:pt x="0" y="0"/>
                </a:lnTo>
                <a:lnTo>
                  <a:pt x="0" y="5756148"/>
                </a:lnTo>
                <a:close/>
              </a:path>
            </a:pathLst>
          </a:custGeom>
          <a:ln w="9144">
            <a:solidFill>
              <a:srgbClr val="1CA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3700" y="733425"/>
            <a:ext cx="9786620" cy="5696431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565785" indent="-229235">
              <a:lnSpc>
                <a:spcPct val="100000"/>
              </a:lnSpc>
              <a:spcBef>
                <a:spcPts val="1180"/>
              </a:spcBef>
              <a:buFont typeface="Wingdings"/>
              <a:buChar char=""/>
              <a:tabLst>
                <a:tab pos="566420" algn="l"/>
              </a:tabLst>
            </a:pPr>
            <a:r>
              <a:rPr lang="tr-TR" sz="2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 BİLİMLERİ FAKÜLTESİ </a:t>
            </a:r>
            <a:r>
              <a:rPr sz="2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BAŞVURU</a:t>
            </a:r>
            <a:r>
              <a:rPr sz="2400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SÜREÇLERİ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>
              <a:lnSpc>
                <a:spcPct val="103699"/>
              </a:lnSpc>
              <a:spcBef>
                <a:spcPts val="1205"/>
              </a:spcBef>
              <a:buFont typeface="+mj-lt"/>
              <a:buAutoNum type="arabicPeriod"/>
            </a:pPr>
            <a:r>
              <a:rPr lang="tr-TR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Alan Uygulaması taleplerinin toplanması ( </a:t>
            </a:r>
            <a:r>
              <a:rPr lang="tr-TR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Ekim – </a:t>
            </a:r>
            <a:r>
              <a:rPr lang="tr-TR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Ekim)</a:t>
            </a:r>
          </a:p>
          <a:p>
            <a:pPr marL="355600" marR="5080" indent="-342900">
              <a:lnSpc>
                <a:spcPct val="103699"/>
              </a:lnSpc>
              <a:spcBef>
                <a:spcPts val="1205"/>
              </a:spcBef>
              <a:buFont typeface="+mj-lt"/>
              <a:buAutoNum type="arabicPeriod"/>
            </a:pPr>
            <a:r>
              <a:rPr lang="tr-TR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Bölüm Öğrencileri ile toplantı yapılması ( </a:t>
            </a:r>
            <a:r>
              <a:rPr lang="tr-TR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Ekim– </a:t>
            </a:r>
            <a:r>
              <a:rPr lang="tr-TR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Ekim)</a:t>
            </a:r>
          </a:p>
          <a:p>
            <a:pPr marL="355600" marR="5080" indent="-342900">
              <a:lnSpc>
                <a:spcPct val="103699"/>
              </a:lnSpc>
              <a:spcBef>
                <a:spcPts val="1205"/>
              </a:spcBef>
              <a:buFont typeface="+mj-lt"/>
              <a:buAutoNum type="arabicPeriod"/>
            </a:pPr>
            <a:r>
              <a:rPr lang="tr-TR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8 -9  Ekim Kurumlara yerleştirme </a:t>
            </a:r>
          </a:p>
          <a:p>
            <a:pPr marL="355600" marR="5080" indent="-342900">
              <a:lnSpc>
                <a:spcPct val="103699"/>
              </a:lnSpc>
              <a:spcBef>
                <a:spcPts val="1205"/>
              </a:spcBef>
              <a:buFont typeface="+mj-lt"/>
              <a:buAutoNum type="arabicPeriod"/>
            </a:pPr>
            <a:r>
              <a:rPr lang="tr-TR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tr-TR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Ekim – 17 Ekim 2024  arasında </a:t>
            </a:r>
            <a:r>
              <a:rPr lang="tr-TR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Staj Formuna </a:t>
            </a:r>
            <a:r>
              <a:rPr lang="tr-TR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başvuru yapılacaktır,</a:t>
            </a:r>
          </a:p>
          <a:p>
            <a:pPr marL="355600" marR="5080" indent="-342900">
              <a:lnSpc>
                <a:spcPct val="103699"/>
              </a:lnSpc>
              <a:spcBef>
                <a:spcPts val="1205"/>
              </a:spcBef>
              <a:buFont typeface="+mj-lt"/>
              <a:buAutoNum type="arabicPeriod"/>
            </a:pPr>
            <a:r>
              <a:rPr lang="tr-TR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Staj bitirme tarihi 8 Ocak 2025. </a:t>
            </a:r>
            <a:endParaRPr lang="tr-TR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>
              <a:lnSpc>
                <a:spcPct val="103699"/>
              </a:lnSpc>
              <a:spcBef>
                <a:spcPts val="1205"/>
              </a:spcBef>
              <a:buFont typeface="+mj-lt"/>
              <a:buAutoNum type="arabicPeriod"/>
            </a:pPr>
            <a:endParaRPr lang="tr-TR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3699"/>
              </a:lnSpc>
              <a:spcBef>
                <a:spcPts val="1205"/>
              </a:spcBef>
            </a:pPr>
            <a:endParaRPr lang="tr-TR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3699"/>
              </a:lnSpc>
              <a:spcBef>
                <a:spcPts val="1205"/>
              </a:spcBef>
            </a:pPr>
            <a:endParaRPr lang="tr-TR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>
              <a:lnSpc>
                <a:spcPct val="103699"/>
              </a:lnSpc>
              <a:spcBef>
                <a:spcPts val="1205"/>
              </a:spcBef>
              <a:buFont typeface="+mj-lt"/>
              <a:buAutoNum type="arabicPeriod"/>
            </a:pPr>
            <a:endParaRPr lang="tr-TR" sz="1600" spc="-5" dirty="0" smtClean="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3699"/>
              </a:lnSpc>
              <a:spcBef>
                <a:spcPts val="1205"/>
              </a:spcBef>
              <a:buFont typeface="+mj-lt"/>
              <a:buAutoNum type="arabicPeriod"/>
            </a:pPr>
            <a:endParaRPr lang="tr-TR" sz="1600" spc="-5" dirty="0" smtClean="0">
              <a:latin typeface="Trebuchet MS"/>
              <a:cs typeface="Trebuchet MS"/>
            </a:endParaRPr>
          </a:p>
          <a:p>
            <a:pPr marL="12700" marR="5080">
              <a:lnSpc>
                <a:spcPct val="103699"/>
              </a:lnSpc>
              <a:spcBef>
                <a:spcPts val="1205"/>
              </a:spcBef>
            </a:pPr>
            <a:endParaRPr lang="tr-TR" sz="1600" spc="-5" dirty="0">
              <a:solidFill>
                <a:srgbClr val="C00000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3699"/>
              </a:lnSpc>
              <a:spcBef>
                <a:spcPts val="1205"/>
              </a:spcBef>
            </a:pPr>
            <a:endParaRPr lang="tr-TR" sz="1600" spc="-5" dirty="0" smtClean="0">
              <a:solidFill>
                <a:srgbClr val="C00000"/>
              </a:solidFill>
              <a:latin typeface="Trebuchet MS"/>
              <a:cs typeface="Trebuchet MS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807" y="6223139"/>
            <a:ext cx="2557593" cy="12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26700" y="6758127"/>
            <a:ext cx="990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rebuchet MS"/>
                <a:cs typeface="Trebuchet MS"/>
              </a:rPr>
              <a:t>1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832" y="6277051"/>
            <a:ext cx="10332720" cy="489584"/>
          </a:xfrm>
          <a:custGeom>
            <a:avLst/>
            <a:gdLst/>
            <a:ahLst/>
            <a:cxnLst/>
            <a:rect l="l" t="t" r="r" b="b"/>
            <a:pathLst>
              <a:path w="10332720" h="489584">
                <a:moveTo>
                  <a:pt x="5095621" y="254508"/>
                </a:moveTo>
                <a:lnTo>
                  <a:pt x="0" y="254508"/>
                </a:lnTo>
                <a:lnTo>
                  <a:pt x="0" y="489204"/>
                </a:lnTo>
                <a:lnTo>
                  <a:pt x="5095621" y="489204"/>
                </a:lnTo>
                <a:lnTo>
                  <a:pt x="5095621" y="254508"/>
                </a:lnTo>
                <a:close/>
              </a:path>
              <a:path w="10332720" h="489584">
                <a:moveTo>
                  <a:pt x="10332720" y="0"/>
                </a:moveTo>
                <a:lnTo>
                  <a:pt x="0" y="0"/>
                </a:lnTo>
                <a:lnTo>
                  <a:pt x="0" y="236220"/>
                </a:lnTo>
                <a:lnTo>
                  <a:pt x="10332720" y="236220"/>
                </a:lnTo>
                <a:lnTo>
                  <a:pt x="1033272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831" y="457200"/>
            <a:ext cx="9773920" cy="5756275"/>
          </a:xfrm>
          <a:custGeom>
            <a:avLst/>
            <a:gdLst/>
            <a:ahLst/>
            <a:cxnLst/>
            <a:rect l="l" t="t" r="r" b="b"/>
            <a:pathLst>
              <a:path w="9773920" h="5756275">
                <a:moveTo>
                  <a:pt x="0" y="5756148"/>
                </a:moveTo>
                <a:lnTo>
                  <a:pt x="9773412" y="5756148"/>
                </a:lnTo>
                <a:lnTo>
                  <a:pt x="9773412" y="0"/>
                </a:lnTo>
                <a:lnTo>
                  <a:pt x="0" y="0"/>
                </a:lnTo>
                <a:lnTo>
                  <a:pt x="0" y="5756148"/>
                </a:lnTo>
                <a:close/>
              </a:path>
            </a:pathLst>
          </a:custGeom>
          <a:ln w="9144">
            <a:solidFill>
              <a:srgbClr val="1CA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7131" y="329032"/>
            <a:ext cx="10360025" cy="643572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565785" indent="-229235">
              <a:lnSpc>
                <a:spcPct val="100000"/>
              </a:lnSpc>
              <a:spcBef>
                <a:spcPts val="1180"/>
              </a:spcBef>
              <a:buFont typeface="Wingdings"/>
              <a:buChar char=""/>
              <a:tabLst>
                <a:tab pos="566420" algn="l"/>
              </a:tabLst>
            </a:pPr>
            <a:r>
              <a:rPr sz="2000" b="1" spc="-5" dirty="0">
                <a:latin typeface="Trebuchet MS"/>
                <a:cs typeface="Trebuchet MS"/>
              </a:rPr>
              <a:t>BAŞVURU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SÜREÇLERİ</a:t>
            </a:r>
            <a:endParaRPr sz="2000">
              <a:latin typeface="Trebuchet MS"/>
              <a:cs typeface="Trebuchet MS"/>
            </a:endParaRPr>
          </a:p>
          <a:p>
            <a:pPr marL="337185" indent="-229235">
              <a:lnSpc>
                <a:spcPct val="100000"/>
              </a:lnSpc>
              <a:spcBef>
                <a:spcPts val="1080"/>
              </a:spcBef>
              <a:buSzPct val="95000"/>
              <a:buAutoNum type="arabicPeriod"/>
              <a:tabLst>
                <a:tab pos="337820" algn="l"/>
              </a:tabLst>
            </a:pPr>
            <a:r>
              <a:rPr sz="2000" spc="-5" dirty="0">
                <a:latin typeface="Trebuchet MS"/>
                <a:cs typeface="Trebuchet MS"/>
              </a:rPr>
              <a:t>Öğrenci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online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staj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başvurusu</a:t>
            </a:r>
            <a:endParaRPr sz="2000">
              <a:latin typeface="Trebuchet MS"/>
              <a:cs typeface="Trebuchet MS"/>
            </a:endParaRPr>
          </a:p>
          <a:p>
            <a:pPr marL="108585" marR="5283835">
              <a:lnSpc>
                <a:spcPts val="3490"/>
              </a:lnSpc>
              <a:spcBef>
                <a:spcPts val="290"/>
              </a:spcBef>
              <a:buSzPct val="95000"/>
              <a:buAutoNum type="arabicPeriod"/>
              <a:tabLst>
                <a:tab pos="337820" algn="l"/>
              </a:tabLst>
            </a:pPr>
            <a:r>
              <a:rPr sz="2000" spc="-5" dirty="0">
                <a:latin typeface="Trebuchet MS"/>
                <a:cs typeface="Trebuchet MS"/>
              </a:rPr>
              <a:t>Program/Bölüm </a:t>
            </a:r>
            <a:r>
              <a:rPr sz="2000" dirty="0">
                <a:latin typeface="Trebuchet MS"/>
                <a:cs typeface="Trebuchet MS"/>
              </a:rPr>
              <a:t>Başkanı </a:t>
            </a:r>
            <a:r>
              <a:rPr sz="2000" spc="-5" dirty="0">
                <a:latin typeface="Trebuchet MS"/>
                <a:cs typeface="Trebuchet MS"/>
              </a:rPr>
              <a:t>Ön </a:t>
            </a:r>
            <a:r>
              <a:rPr sz="2000" dirty="0">
                <a:latin typeface="Trebuchet MS"/>
                <a:cs typeface="Trebuchet MS"/>
              </a:rPr>
              <a:t>Kontrol </a:t>
            </a:r>
            <a:r>
              <a:rPr sz="2000" spc="-5" dirty="0">
                <a:latin typeface="Trebuchet MS"/>
                <a:cs typeface="Trebuchet MS"/>
              </a:rPr>
              <a:t>Onayı </a:t>
            </a:r>
            <a:r>
              <a:rPr sz="2000" spc="-59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3.Müdürlük/Dekanlık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Onayı</a:t>
            </a:r>
            <a:endParaRPr sz="2000">
              <a:latin typeface="Trebuchet MS"/>
              <a:cs typeface="Trebuchet MS"/>
            </a:endParaRPr>
          </a:p>
          <a:p>
            <a:pPr marL="337185" marR="882015" indent="-228600">
              <a:lnSpc>
                <a:spcPts val="3479"/>
              </a:lnSpc>
              <a:spcBef>
                <a:spcPts val="5"/>
              </a:spcBef>
              <a:buSzPct val="95000"/>
              <a:buAutoNum type="arabicPeriod" startAt="4"/>
              <a:tabLst>
                <a:tab pos="337820" algn="l"/>
              </a:tabLst>
            </a:pPr>
            <a:r>
              <a:rPr sz="2000" spc="-5" dirty="0">
                <a:latin typeface="Trebuchet MS"/>
                <a:cs typeface="Trebuchet MS"/>
              </a:rPr>
              <a:t>Öğrenci</a:t>
            </a:r>
            <a:r>
              <a:rPr sz="2000" spc="2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Tarafından</a:t>
            </a:r>
            <a:r>
              <a:rPr sz="2000" spc="1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Obisten</a:t>
            </a:r>
            <a:r>
              <a:rPr sz="2000" spc="1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İndirilen</a:t>
            </a:r>
            <a:r>
              <a:rPr sz="2000" spc="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Onaylı(QR)</a:t>
            </a:r>
            <a:r>
              <a:rPr sz="200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Evrakı</a:t>
            </a:r>
            <a:r>
              <a:rPr sz="2000" spc="1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Firmaya</a:t>
            </a:r>
            <a:r>
              <a:rPr sz="2000" spc="1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imzalatıp</a:t>
            </a:r>
            <a:r>
              <a:rPr sz="2000" spc="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Obis’e </a:t>
            </a:r>
            <a:r>
              <a:rPr sz="2000" spc="-58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Yükleme Aşaması</a:t>
            </a:r>
            <a:endParaRPr sz="2000">
              <a:latin typeface="Trebuchet MS"/>
              <a:cs typeface="Trebuchet MS"/>
            </a:endParaRPr>
          </a:p>
          <a:p>
            <a:pPr marL="108585" marR="5906135">
              <a:lnSpc>
                <a:spcPts val="3479"/>
              </a:lnSpc>
              <a:spcBef>
                <a:spcPts val="10"/>
              </a:spcBef>
              <a:buSzPct val="95000"/>
              <a:buAutoNum type="arabicPeriod" startAt="4"/>
              <a:tabLst>
                <a:tab pos="337820" algn="l"/>
              </a:tabLst>
            </a:pPr>
            <a:r>
              <a:rPr sz="2000" spc="-5" dirty="0">
                <a:latin typeface="Trebuchet MS"/>
                <a:cs typeface="Trebuchet MS"/>
              </a:rPr>
              <a:t>Öğrenci</a:t>
            </a:r>
            <a:r>
              <a:rPr sz="2000" spc="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İşleri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Daire Başkanlığı</a:t>
            </a:r>
            <a:r>
              <a:rPr sz="2000" dirty="0">
                <a:latin typeface="Trebuchet MS"/>
                <a:cs typeface="Trebuchet MS"/>
              </a:rPr>
              <a:t> Onayı </a:t>
            </a:r>
            <a:r>
              <a:rPr sz="2000" spc="-58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6.SGK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için</a:t>
            </a:r>
            <a:r>
              <a:rPr sz="2000" spc="-5" dirty="0">
                <a:latin typeface="Trebuchet MS"/>
                <a:cs typeface="Trebuchet MS"/>
              </a:rPr>
              <a:t> Muhasebe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Birimi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Onayı</a:t>
            </a:r>
            <a:endParaRPr sz="2000">
              <a:latin typeface="Trebuchet MS"/>
              <a:cs typeface="Trebuchet MS"/>
            </a:endParaRPr>
          </a:p>
          <a:p>
            <a:pPr marL="337185" indent="-229235">
              <a:lnSpc>
                <a:spcPct val="100000"/>
              </a:lnSpc>
              <a:spcBef>
                <a:spcPts val="785"/>
              </a:spcBef>
              <a:buSzPct val="95000"/>
              <a:buAutoNum type="arabicPeriod" startAt="7"/>
              <a:tabLst>
                <a:tab pos="337820" algn="l"/>
              </a:tabLst>
            </a:pPr>
            <a:r>
              <a:rPr sz="2000" spc="-5" dirty="0">
                <a:latin typeface="Trebuchet MS"/>
                <a:cs typeface="Trebuchet MS"/>
              </a:rPr>
              <a:t>Öğrenci</a:t>
            </a:r>
            <a:r>
              <a:rPr sz="2000" spc="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Staj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Defterini</a:t>
            </a:r>
            <a:r>
              <a:rPr sz="2000" spc="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OBİS’ten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İndirmesi</a:t>
            </a:r>
            <a:endParaRPr sz="2000">
              <a:latin typeface="Trebuchet MS"/>
              <a:cs typeface="Trebuchet MS"/>
            </a:endParaRPr>
          </a:p>
          <a:p>
            <a:pPr marL="337185" indent="-229235">
              <a:lnSpc>
                <a:spcPct val="100000"/>
              </a:lnSpc>
              <a:spcBef>
                <a:spcPts val="1080"/>
              </a:spcBef>
              <a:buSzPct val="95000"/>
              <a:buAutoNum type="arabicPeriod" startAt="7"/>
              <a:tabLst>
                <a:tab pos="337820" algn="l"/>
              </a:tabLst>
            </a:pPr>
            <a:r>
              <a:rPr sz="2000" spc="-5" dirty="0">
                <a:latin typeface="Trebuchet MS"/>
                <a:cs typeface="Trebuchet MS"/>
              </a:rPr>
              <a:t>Öğrenci</a:t>
            </a:r>
            <a:r>
              <a:rPr sz="2000" spc="1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Tarafından</a:t>
            </a:r>
            <a:r>
              <a:rPr sz="2000" spc="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Staj</a:t>
            </a:r>
            <a:r>
              <a:rPr sz="2000" spc="-5" dirty="0">
                <a:latin typeface="Trebuchet MS"/>
                <a:cs typeface="Trebuchet MS"/>
              </a:rPr>
              <a:t> Defterini Obis’e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Yüklemesi</a:t>
            </a:r>
            <a:endParaRPr sz="2000">
              <a:latin typeface="Trebuchet MS"/>
              <a:cs typeface="Trebuchet MS"/>
            </a:endParaRPr>
          </a:p>
          <a:p>
            <a:pPr marL="337185" marR="1030605" indent="-228600">
              <a:lnSpc>
                <a:spcPct val="145100"/>
              </a:lnSpc>
              <a:spcBef>
                <a:spcPts val="10"/>
              </a:spcBef>
              <a:buSzPct val="95000"/>
              <a:buAutoNum type="arabicPeriod" startAt="7"/>
              <a:tabLst>
                <a:tab pos="337820" algn="l"/>
              </a:tabLst>
            </a:pPr>
            <a:r>
              <a:rPr sz="2000" spc="-5" dirty="0">
                <a:latin typeface="Trebuchet MS"/>
                <a:cs typeface="Trebuchet MS"/>
              </a:rPr>
              <a:t>Dersin</a:t>
            </a:r>
            <a:r>
              <a:rPr sz="200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Öğreti</a:t>
            </a:r>
            <a:r>
              <a:rPr sz="2000" spc="-5" dirty="0">
                <a:latin typeface="Arial MT"/>
                <a:cs typeface="Arial MT"/>
              </a:rPr>
              <a:t>m</a:t>
            </a:r>
            <a:r>
              <a:rPr sz="2000" spc="45" dirty="0">
                <a:latin typeface="Arial MT"/>
                <a:cs typeface="Arial MT"/>
              </a:rPr>
              <a:t> </a:t>
            </a:r>
            <a:r>
              <a:rPr sz="2000" dirty="0">
                <a:latin typeface="Trebuchet MS"/>
                <a:cs typeface="Trebuchet MS"/>
              </a:rPr>
              <a:t>Elemanı</a:t>
            </a:r>
            <a:r>
              <a:rPr sz="2000" spc="1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Tarafından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Staj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Defterin</a:t>
            </a:r>
            <a:r>
              <a:rPr sz="2000" spc="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Değerlendirmesi</a:t>
            </a:r>
            <a:r>
              <a:rPr sz="2000" spc="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ve </a:t>
            </a:r>
            <a:r>
              <a:rPr sz="2000" spc="-5" dirty="0">
                <a:latin typeface="Trebuchet MS"/>
                <a:cs typeface="Trebuchet MS"/>
              </a:rPr>
              <a:t>Uygulama </a:t>
            </a:r>
            <a:r>
              <a:rPr sz="2000" spc="-58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Staj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Not</a:t>
            </a:r>
            <a:r>
              <a:rPr sz="2000" spc="-5" dirty="0">
                <a:latin typeface="Trebuchet MS"/>
                <a:cs typeface="Trebuchet MS"/>
              </a:rPr>
              <a:t> İlanı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Zarf</a:t>
            </a:r>
            <a:r>
              <a:rPr sz="2000" dirty="0">
                <a:latin typeface="Trebuchet MS"/>
                <a:cs typeface="Trebuchet MS"/>
              </a:rPr>
              <a:t> Teslimi</a:t>
            </a:r>
            <a:endParaRPr sz="2000">
              <a:latin typeface="Trebuchet MS"/>
              <a:cs typeface="Trebuchet MS"/>
            </a:endParaRPr>
          </a:p>
          <a:p>
            <a:pPr marL="558165" indent="-450215">
              <a:lnSpc>
                <a:spcPct val="100000"/>
              </a:lnSpc>
              <a:spcBef>
                <a:spcPts val="1080"/>
              </a:spcBef>
              <a:buSzPct val="95000"/>
              <a:buAutoNum type="arabicPeriod" startAt="7"/>
              <a:tabLst>
                <a:tab pos="558800" algn="l"/>
              </a:tabLst>
            </a:pPr>
            <a:r>
              <a:rPr sz="2000" spc="-5" dirty="0">
                <a:latin typeface="Trebuchet MS"/>
                <a:cs typeface="Trebuchet MS"/>
              </a:rPr>
              <a:t>Öğrenci</a:t>
            </a:r>
            <a:r>
              <a:rPr sz="2000" spc="1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İşleri</a:t>
            </a:r>
            <a:r>
              <a:rPr sz="200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Daire</a:t>
            </a:r>
            <a:r>
              <a:rPr sz="2000" spc="1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Başkanlığı</a:t>
            </a:r>
            <a:r>
              <a:rPr sz="2000" spc="1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Tarafından</a:t>
            </a:r>
            <a:r>
              <a:rPr sz="2000" spc="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Not</a:t>
            </a:r>
            <a:r>
              <a:rPr sz="2000" spc="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İlanı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03699"/>
              </a:lnSpc>
              <a:spcBef>
                <a:spcPts val="1205"/>
              </a:spcBef>
            </a:pPr>
            <a:r>
              <a:rPr sz="1600" spc="-5" dirty="0">
                <a:solidFill>
                  <a:srgbClr val="C00000"/>
                </a:solidFill>
                <a:latin typeface="Trebuchet MS"/>
                <a:cs typeface="Trebuchet MS"/>
              </a:rPr>
              <a:t>NOT:</a:t>
            </a:r>
            <a:r>
              <a:rPr sz="1600" spc="2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Başvurunuzla</a:t>
            </a:r>
            <a:r>
              <a:rPr sz="1600" spc="24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birlikte</a:t>
            </a:r>
            <a:r>
              <a:rPr sz="1600" spc="25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üniversite</a:t>
            </a:r>
            <a:r>
              <a:rPr sz="1600" spc="25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öğrenci</a:t>
            </a:r>
            <a:r>
              <a:rPr sz="1600" spc="24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mailinize</a:t>
            </a:r>
            <a:r>
              <a:rPr sz="1600" spc="24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başvurunuzun</a:t>
            </a:r>
            <a:r>
              <a:rPr sz="1600" spc="24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son</a:t>
            </a:r>
            <a:r>
              <a:rPr sz="1600" spc="24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durumu</a:t>
            </a:r>
            <a:r>
              <a:rPr sz="1600" spc="24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ile</a:t>
            </a:r>
            <a:r>
              <a:rPr sz="1600" spc="24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ilgili</a:t>
            </a:r>
            <a:r>
              <a:rPr sz="1600" spc="32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bilgilendirme</a:t>
            </a:r>
            <a:r>
              <a:rPr sz="1600" spc="26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maili </a:t>
            </a:r>
            <a:r>
              <a:rPr sz="1600" spc="-47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gelmektedir.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Süreci OBİS üzerindende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takip etmelisiniz.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26700" y="6758127"/>
            <a:ext cx="990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rebuchet MS"/>
                <a:cs typeface="Trebuchet MS"/>
              </a:rPr>
              <a:t>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1534" y="457200"/>
            <a:ext cx="3592829" cy="2546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1800" b="1" u="none" spc="-5" dirty="0">
                <a:solidFill>
                  <a:srgbClr val="000000"/>
                </a:solidFill>
                <a:latin typeface="Trebuchet MS"/>
                <a:cs typeface="Trebuchet MS"/>
              </a:rPr>
              <a:t>MESLEKİ</a:t>
            </a:r>
            <a:r>
              <a:rPr sz="1800" b="1" u="none" spc="-2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1" u="none" spc="-5" dirty="0">
                <a:solidFill>
                  <a:srgbClr val="000000"/>
                </a:solidFill>
                <a:latin typeface="Trebuchet MS"/>
                <a:cs typeface="Trebuchet MS"/>
              </a:rPr>
              <a:t>EĞİTİM</a:t>
            </a:r>
            <a:r>
              <a:rPr sz="1800" b="1" u="none" spc="-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1" u="none" dirty="0">
                <a:solidFill>
                  <a:srgbClr val="000000"/>
                </a:solidFill>
                <a:latin typeface="Trebuchet MS"/>
                <a:cs typeface="Trebuchet MS"/>
              </a:rPr>
              <a:t>STAJ</a:t>
            </a:r>
            <a:r>
              <a:rPr sz="1800" b="1" u="none" spc="-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1" u="none" spc="-5" dirty="0">
                <a:solidFill>
                  <a:srgbClr val="000000"/>
                </a:solidFill>
                <a:latin typeface="Trebuchet MS"/>
                <a:cs typeface="Trebuchet MS"/>
              </a:rPr>
              <a:t>BAŞVURUSU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1156" y="415544"/>
            <a:ext cx="3441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rebuchet MS"/>
                <a:cs typeface="Trebuchet MS"/>
              </a:rPr>
              <a:t>-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1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91534" y="711708"/>
            <a:ext cx="3909695" cy="22860"/>
          </a:xfrm>
          <a:custGeom>
            <a:avLst/>
            <a:gdLst/>
            <a:ahLst/>
            <a:cxnLst/>
            <a:rect l="l" t="t" r="r" b="b"/>
            <a:pathLst>
              <a:path w="3909695" h="22859">
                <a:moveTo>
                  <a:pt x="3909695" y="0"/>
                </a:moveTo>
                <a:lnTo>
                  <a:pt x="0" y="0"/>
                </a:lnTo>
                <a:lnTo>
                  <a:pt x="0" y="22859"/>
                </a:lnTo>
                <a:lnTo>
                  <a:pt x="3909695" y="22859"/>
                </a:lnTo>
                <a:lnTo>
                  <a:pt x="39096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81355" y="909546"/>
            <a:ext cx="10328275" cy="5805805"/>
            <a:chOff x="181355" y="909546"/>
            <a:chExt cx="10328275" cy="58058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355" y="909546"/>
              <a:ext cx="10328148" cy="580519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44117" y="3985260"/>
              <a:ext cx="3844290" cy="860425"/>
            </a:xfrm>
            <a:custGeom>
              <a:avLst/>
              <a:gdLst/>
              <a:ahLst/>
              <a:cxnLst/>
              <a:rect l="l" t="t" r="r" b="b"/>
              <a:pathLst>
                <a:path w="3844290" h="860425">
                  <a:moveTo>
                    <a:pt x="3843934" y="0"/>
                  </a:moveTo>
                  <a:lnTo>
                    <a:pt x="1352194" y="0"/>
                  </a:lnTo>
                  <a:lnTo>
                    <a:pt x="1352194" y="383158"/>
                  </a:lnTo>
                  <a:lnTo>
                    <a:pt x="0" y="859916"/>
                  </a:lnTo>
                  <a:lnTo>
                    <a:pt x="1352194" y="547369"/>
                  </a:lnTo>
                  <a:lnTo>
                    <a:pt x="1352194" y="656843"/>
                  </a:lnTo>
                  <a:lnTo>
                    <a:pt x="3843934" y="656843"/>
                  </a:lnTo>
                  <a:lnTo>
                    <a:pt x="38439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44117" y="3985260"/>
              <a:ext cx="3844290" cy="860425"/>
            </a:xfrm>
            <a:custGeom>
              <a:avLst/>
              <a:gdLst/>
              <a:ahLst/>
              <a:cxnLst/>
              <a:rect l="l" t="t" r="r" b="b"/>
              <a:pathLst>
                <a:path w="3844290" h="860425">
                  <a:moveTo>
                    <a:pt x="1352194" y="0"/>
                  </a:moveTo>
                  <a:lnTo>
                    <a:pt x="1767484" y="0"/>
                  </a:lnTo>
                  <a:lnTo>
                    <a:pt x="2390419" y="0"/>
                  </a:lnTo>
                  <a:lnTo>
                    <a:pt x="3843934" y="0"/>
                  </a:lnTo>
                  <a:lnTo>
                    <a:pt x="3843934" y="383158"/>
                  </a:lnTo>
                  <a:lnTo>
                    <a:pt x="3843934" y="547369"/>
                  </a:lnTo>
                  <a:lnTo>
                    <a:pt x="3843934" y="656843"/>
                  </a:lnTo>
                  <a:lnTo>
                    <a:pt x="2390419" y="656843"/>
                  </a:lnTo>
                  <a:lnTo>
                    <a:pt x="1767484" y="656843"/>
                  </a:lnTo>
                  <a:lnTo>
                    <a:pt x="1352194" y="656843"/>
                  </a:lnTo>
                  <a:lnTo>
                    <a:pt x="1352194" y="547369"/>
                  </a:lnTo>
                  <a:lnTo>
                    <a:pt x="0" y="859916"/>
                  </a:lnTo>
                  <a:lnTo>
                    <a:pt x="1352194" y="383158"/>
                  </a:lnTo>
                  <a:lnTo>
                    <a:pt x="1352194" y="0"/>
                  </a:lnTo>
                  <a:close/>
                </a:path>
              </a:pathLst>
            </a:custGeom>
            <a:ln w="12192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02306" y="4037977"/>
              <a:ext cx="2028825" cy="512445"/>
            </a:xfrm>
            <a:custGeom>
              <a:avLst/>
              <a:gdLst/>
              <a:ahLst/>
              <a:cxnLst/>
              <a:rect l="l" t="t" r="r" b="b"/>
              <a:pathLst>
                <a:path w="2028825" h="512445">
                  <a:moveTo>
                    <a:pt x="1432814" y="350507"/>
                  </a:moveTo>
                  <a:lnTo>
                    <a:pt x="0" y="350507"/>
                  </a:lnTo>
                  <a:lnTo>
                    <a:pt x="0" y="512051"/>
                  </a:lnTo>
                  <a:lnTo>
                    <a:pt x="1432814" y="512051"/>
                  </a:lnTo>
                  <a:lnTo>
                    <a:pt x="1432814" y="350507"/>
                  </a:lnTo>
                  <a:close/>
                </a:path>
                <a:path w="2028825" h="512445">
                  <a:moveTo>
                    <a:pt x="2028825" y="0"/>
                  </a:moveTo>
                  <a:lnTo>
                    <a:pt x="1038225" y="0"/>
                  </a:lnTo>
                  <a:lnTo>
                    <a:pt x="1038225" y="163055"/>
                  </a:lnTo>
                  <a:lnTo>
                    <a:pt x="2028825" y="163055"/>
                  </a:lnTo>
                  <a:lnTo>
                    <a:pt x="202882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616454" y="4008501"/>
            <a:ext cx="2253615" cy="544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1965" indent="-416559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rebuchet MS"/>
                <a:cs typeface="Trebuchet MS"/>
              </a:rPr>
              <a:t>OBİS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üzerinden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“</a:t>
            </a:r>
            <a:r>
              <a:rPr sz="1100" b="1" spc="-5" dirty="0">
                <a:latin typeface="Trebuchet MS"/>
                <a:cs typeface="Trebuchet MS"/>
              </a:rPr>
              <a:t>Online</a:t>
            </a:r>
            <a:r>
              <a:rPr sz="1100" b="1" spc="-15" dirty="0">
                <a:latin typeface="Trebuchet MS"/>
                <a:cs typeface="Trebuchet MS"/>
              </a:rPr>
              <a:t> </a:t>
            </a:r>
            <a:r>
              <a:rPr sz="1100" b="1" spc="-5" dirty="0">
                <a:latin typeface="Trebuchet MS"/>
                <a:cs typeface="Trebuchet MS"/>
              </a:rPr>
              <a:t>İşlemler</a:t>
            </a:r>
            <a:r>
              <a:rPr sz="1100" spc="-5" dirty="0">
                <a:latin typeface="Trebuchet MS"/>
                <a:cs typeface="Trebuchet MS"/>
              </a:rPr>
              <a:t>“</a:t>
            </a:r>
            <a:endParaRPr sz="1100">
              <a:latin typeface="Trebuchet MS"/>
              <a:cs typeface="Trebuchet MS"/>
            </a:endParaRPr>
          </a:p>
          <a:p>
            <a:pPr marL="481965">
              <a:lnSpc>
                <a:spcPct val="100000"/>
              </a:lnSpc>
              <a:spcBef>
                <a:spcPts val="55"/>
              </a:spcBef>
            </a:pPr>
            <a:r>
              <a:rPr sz="1100" spc="-5" dirty="0">
                <a:latin typeface="Trebuchet MS"/>
                <a:cs typeface="Trebuchet MS"/>
              </a:rPr>
              <a:t>Menüsünün</a:t>
            </a:r>
            <a:r>
              <a:rPr sz="1100" spc="-3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Altındaki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100" spc="-5" dirty="0">
                <a:latin typeface="Trebuchet MS"/>
                <a:cs typeface="Trebuchet MS"/>
              </a:rPr>
              <a:t>“</a:t>
            </a:r>
            <a:r>
              <a:rPr sz="1100" b="1" spc="-5" dirty="0">
                <a:latin typeface="Trebuchet MS"/>
                <a:cs typeface="Trebuchet MS"/>
              </a:rPr>
              <a:t>Staj Başvuru</a:t>
            </a:r>
            <a:r>
              <a:rPr sz="1100" b="1" spc="-20" dirty="0">
                <a:latin typeface="Trebuchet MS"/>
                <a:cs typeface="Trebuchet MS"/>
              </a:rPr>
              <a:t> </a:t>
            </a:r>
            <a:r>
              <a:rPr sz="1100" b="1" spc="-5" dirty="0">
                <a:latin typeface="Trebuchet MS"/>
                <a:cs typeface="Trebuchet MS"/>
              </a:rPr>
              <a:t>Formuna</a:t>
            </a:r>
            <a:r>
              <a:rPr sz="1100" spc="-5" dirty="0">
                <a:latin typeface="Trebuchet MS"/>
                <a:cs typeface="Trebuchet MS"/>
              </a:rPr>
              <a:t>” Tıkayınız.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26700" y="6758127"/>
            <a:ext cx="990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rebuchet MS"/>
                <a:cs typeface="Trebuchet MS"/>
              </a:rPr>
              <a:t>3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1534" y="457200"/>
            <a:ext cx="3592829" cy="2546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1800" b="1" u="none" spc="-5" dirty="0">
                <a:solidFill>
                  <a:srgbClr val="000000"/>
                </a:solidFill>
                <a:latin typeface="Trebuchet MS"/>
                <a:cs typeface="Trebuchet MS"/>
              </a:rPr>
              <a:t>MESLEKİ</a:t>
            </a:r>
            <a:r>
              <a:rPr sz="1800" b="1" u="none" spc="-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1" u="none" spc="-5" dirty="0">
                <a:solidFill>
                  <a:srgbClr val="000000"/>
                </a:solidFill>
                <a:latin typeface="Trebuchet MS"/>
                <a:cs typeface="Trebuchet MS"/>
              </a:rPr>
              <a:t>EĞİTİM</a:t>
            </a:r>
            <a:r>
              <a:rPr sz="1800" b="1" u="none" spc="-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1" u="none" dirty="0">
                <a:solidFill>
                  <a:srgbClr val="000000"/>
                </a:solidFill>
                <a:latin typeface="Trebuchet MS"/>
                <a:cs typeface="Trebuchet MS"/>
              </a:rPr>
              <a:t>STAJ</a:t>
            </a:r>
            <a:r>
              <a:rPr sz="1800" b="1" u="none" spc="-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1" u="none" spc="-5" dirty="0">
                <a:solidFill>
                  <a:srgbClr val="000000"/>
                </a:solidFill>
                <a:latin typeface="Trebuchet MS"/>
                <a:cs typeface="Trebuchet MS"/>
              </a:rPr>
              <a:t>BAŞVURUSU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1156" y="415544"/>
            <a:ext cx="3441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rebuchet MS"/>
                <a:cs typeface="Trebuchet MS"/>
              </a:rPr>
              <a:t>-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91534" y="711708"/>
            <a:ext cx="3909695" cy="22860"/>
          </a:xfrm>
          <a:custGeom>
            <a:avLst/>
            <a:gdLst/>
            <a:ahLst/>
            <a:cxnLst/>
            <a:rect l="l" t="t" r="r" b="b"/>
            <a:pathLst>
              <a:path w="3909695" h="22859">
                <a:moveTo>
                  <a:pt x="3909695" y="0"/>
                </a:moveTo>
                <a:lnTo>
                  <a:pt x="0" y="0"/>
                </a:lnTo>
                <a:lnTo>
                  <a:pt x="0" y="22859"/>
                </a:lnTo>
                <a:lnTo>
                  <a:pt x="3909695" y="22859"/>
                </a:lnTo>
                <a:lnTo>
                  <a:pt x="39096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88976" y="877824"/>
            <a:ext cx="10313035" cy="5455920"/>
            <a:chOff x="188976" y="877824"/>
            <a:chExt cx="10313035" cy="545592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976" y="877824"/>
              <a:ext cx="10312908" cy="54559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123051" y="1391412"/>
              <a:ext cx="4043679" cy="990600"/>
            </a:xfrm>
            <a:custGeom>
              <a:avLst/>
              <a:gdLst/>
              <a:ahLst/>
              <a:cxnLst/>
              <a:rect l="l" t="t" r="r" b="b"/>
              <a:pathLst>
                <a:path w="4043679" h="990600">
                  <a:moveTo>
                    <a:pt x="4043553" y="0"/>
                  </a:moveTo>
                  <a:lnTo>
                    <a:pt x="887349" y="0"/>
                  </a:lnTo>
                  <a:lnTo>
                    <a:pt x="887349" y="165100"/>
                  </a:lnTo>
                  <a:lnTo>
                    <a:pt x="0" y="287527"/>
                  </a:lnTo>
                  <a:lnTo>
                    <a:pt x="887349" y="412750"/>
                  </a:lnTo>
                  <a:lnTo>
                    <a:pt x="887349" y="990600"/>
                  </a:lnTo>
                  <a:lnTo>
                    <a:pt x="4043553" y="990600"/>
                  </a:lnTo>
                  <a:lnTo>
                    <a:pt x="40435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23051" y="1391412"/>
              <a:ext cx="4043679" cy="990600"/>
            </a:xfrm>
            <a:custGeom>
              <a:avLst/>
              <a:gdLst/>
              <a:ahLst/>
              <a:cxnLst/>
              <a:rect l="l" t="t" r="r" b="b"/>
              <a:pathLst>
                <a:path w="4043679" h="990600">
                  <a:moveTo>
                    <a:pt x="887349" y="0"/>
                  </a:moveTo>
                  <a:lnTo>
                    <a:pt x="1413382" y="0"/>
                  </a:lnTo>
                  <a:lnTo>
                    <a:pt x="2202433" y="0"/>
                  </a:lnTo>
                  <a:lnTo>
                    <a:pt x="4043553" y="0"/>
                  </a:lnTo>
                  <a:lnTo>
                    <a:pt x="4043553" y="165100"/>
                  </a:lnTo>
                  <a:lnTo>
                    <a:pt x="4043553" y="412750"/>
                  </a:lnTo>
                  <a:lnTo>
                    <a:pt x="4043553" y="990600"/>
                  </a:lnTo>
                  <a:lnTo>
                    <a:pt x="2202433" y="990600"/>
                  </a:lnTo>
                  <a:lnTo>
                    <a:pt x="1413382" y="990600"/>
                  </a:lnTo>
                  <a:lnTo>
                    <a:pt x="887349" y="990600"/>
                  </a:lnTo>
                  <a:lnTo>
                    <a:pt x="887349" y="412750"/>
                  </a:lnTo>
                  <a:lnTo>
                    <a:pt x="0" y="287527"/>
                  </a:lnTo>
                  <a:lnTo>
                    <a:pt x="887349" y="165100"/>
                  </a:lnTo>
                  <a:lnTo>
                    <a:pt x="887349" y="0"/>
                  </a:lnTo>
                  <a:close/>
                </a:path>
              </a:pathLst>
            </a:custGeom>
            <a:ln w="12192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062721" y="1414018"/>
            <a:ext cx="10534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Trebuchet MS"/>
                <a:cs typeface="Trebuchet MS"/>
              </a:rPr>
              <a:t>Staj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Türü</a:t>
            </a:r>
            <a:r>
              <a:rPr sz="1100" spc="-3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Olarak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360666" y="1618742"/>
            <a:ext cx="2457450" cy="161925"/>
          </a:xfrm>
          <a:custGeom>
            <a:avLst/>
            <a:gdLst/>
            <a:ahLst/>
            <a:cxnLst/>
            <a:rect l="l" t="t" r="r" b="b"/>
            <a:pathLst>
              <a:path w="2457450" h="161925">
                <a:moveTo>
                  <a:pt x="2456942" y="0"/>
                </a:moveTo>
                <a:lnTo>
                  <a:pt x="0" y="0"/>
                </a:lnTo>
                <a:lnTo>
                  <a:pt x="0" y="161544"/>
                </a:lnTo>
                <a:lnTo>
                  <a:pt x="2456942" y="161544"/>
                </a:lnTo>
                <a:lnTo>
                  <a:pt x="245694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74814" y="1589277"/>
            <a:ext cx="2629535" cy="71818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ctr">
              <a:lnSpc>
                <a:spcPct val="103600"/>
              </a:lnSpc>
              <a:spcBef>
                <a:spcPts val="55"/>
              </a:spcBef>
            </a:pPr>
            <a:r>
              <a:rPr sz="1100" spc="-5" dirty="0">
                <a:latin typeface="Trebuchet MS"/>
                <a:cs typeface="Trebuchet MS"/>
              </a:rPr>
              <a:t>“Dönem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İçi </a:t>
            </a:r>
            <a:r>
              <a:rPr sz="1100" spc="-5" dirty="0">
                <a:latin typeface="Trebuchet MS"/>
                <a:cs typeface="Trebuchet MS"/>
              </a:rPr>
              <a:t>Mesleki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Eğitim Uygulamasına” </a:t>
            </a:r>
            <a:r>
              <a:rPr sz="1100" spc="-32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Tıklayınız.</a:t>
            </a:r>
            <a:endParaRPr sz="1100">
              <a:latin typeface="Trebuchet MS"/>
              <a:cs typeface="Trebuchet MS"/>
            </a:endParaRPr>
          </a:p>
          <a:p>
            <a:pPr marL="285115" marR="275590" indent="-1905" algn="ctr">
              <a:lnSpc>
                <a:spcPct val="104500"/>
              </a:lnSpc>
            </a:pPr>
            <a:r>
              <a:rPr sz="1100" spc="-5" dirty="0">
                <a:latin typeface="Trebuchet MS"/>
                <a:cs typeface="Trebuchet MS"/>
              </a:rPr>
              <a:t>Ders Kayıt Sırasında Seçtiğiniz 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Mesleki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Uygulama Dersini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Seçiniz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400675" y="2959735"/>
            <a:ext cx="2609850" cy="1031875"/>
            <a:chOff x="5400675" y="2959735"/>
            <a:chExt cx="2609850" cy="1031875"/>
          </a:xfrm>
        </p:grpSpPr>
        <p:sp>
          <p:nvSpPr>
            <p:cNvPr id="14" name="object 14"/>
            <p:cNvSpPr/>
            <p:nvPr/>
          </p:nvSpPr>
          <p:spPr>
            <a:xfrm>
              <a:off x="5407025" y="2966085"/>
              <a:ext cx="2597150" cy="1019175"/>
            </a:xfrm>
            <a:custGeom>
              <a:avLst/>
              <a:gdLst/>
              <a:ahLst/>
              <a:cxnLst/>
              <a:rect l="l" t="t" r="r" b="b"/>
              <a:pathLst>
                <a:path w="2597150" h="1019175">
                  <a:moveTo>
                    <a:pt x="0" y="0"/>
                  </a:moveTo>
                  <a:lnTo>
                    <a:pt x="723773" y="246506"/>
                  </a:lnTo>
                  <a:lnTo>
                    <a:pt x="349123" y="246506"/>
                  </a:lnTo>
                  <a:lnTo>
                    <a:pt x="349123" y="1019175"/>
                  </a:lnTo>
                  <a:lnTo>
                    <a:pt x="2597023" y="1019175"/>
                  </a:lnTo>
                  <a:lnTo>
                    <a:pt x="2597023" y="246506"/>
                  </a:lnTo>
                  <a:lnTo>
                    <a:pt x="1285748" y="2465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07025" y="2966085"/>
              <a:ext cx="2597150" cy="1019175"/>
            </a:xfrm>
            <a:custGeom>
              <a:avLst/>
              <a:gdLst/>
              <a:ahLst/>
              <a:cxnLst/>
              <a:rect l="l" t="t" r="r" b="b"/>
              <a:pathLst>
                <a:path w="2597150" h="1019175">
                  <a:moveTo>
                    <a:pt x="349123" y="246506"/>
                  </a:moveTo>
                  <a:lnTo>
                    <a:pt x="723773" y="246506"/>
                  </a:lnTo>
                  <a:lnTo>
                    <a:pt x="0" y="0"/>
                  </a:lnTo>
                  <a:lnTo>
                    <a:pt x="1285748" y="246506"/>
                  </a:lnTo>
                  <a:lnTo>
                    <a:pt x="2597023" y="246506"/>
                  </a:lnTo>
                  <a:lnTo>
                    <a:pt x="2597023" y="375284"/>
                  </a:lnTo>
                  <a:lnTo>
                    <a:pt x="2597023" y="568451"/>
                  </a:lnTo>
                  <a:lnTo>
                    <a:pt x="2597023" y="1019175"/>
                  </a:lnTo>
                  <a:lnTo>
                    <a:pt x="1285748" y="1019175"/>
                  </a:lnTo>
                  <a:lnTo>
                    <a:pt x="723773" y="1019175"/>
                  </a:lnTo>
                  <a:lnTo>
                    <a:pt x="349123" y="1019175"/>
                  </a:lnTo>
                  <a:lnTo>
                    <a:pt x="349123" y="568451"/>
                  </a:lnTo>
                  <a:lnTo>
                    <a:pt x="349123" y="375284"/>
                  </a:lnTo>
                  <a:lnTo>
                    <a:pt x="349123" y="246506"/>
                  </a:lnTo>
                  <a:close/>
                </a:path>
              </a:pathLst>
            </a:custGeom>
            <a:ln w="12192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936360" y="3235579"/>
            <a:ext cx="1891030" cy="7181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93345" marR="86360" algn="ctr">
              <a:lnSpc>
                <a:spcPct val="104099"/>
              </a:lnSpc>
              <a:spcBef>
                <a:spcPts val="50"/>
              </a:spcBef>
            </a:pPr>
            <a:r>
              <a:rPr sz="1100" spc="-5" dirty="0">
                <a:latin typeface="Trebuchet MS"/>
                <a:cs typeface="Trebuchet MS"/>
              </a:rPr>
              <a:t>İlgili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Alanları staj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yapılacak </a:t>
            </a:r>
            <a:r>
              <a:rPr sz="1100" spc="-31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kurum bilgileri, Yetkilinin 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Bilgileri </a:t>
            </a:r>
            <a:r>
              <a:rPr sz="1100" dirty="0">
                <a:latin typeface="Trebuchet MS"/>
                <a:cs typeface="Trebuchet MS"/>
              </a:rPr>
              <a:t>ve</a:t>
            </a:r>
            <a:r>
              <a:rPr sz="1100" spc="-5" dirty="0">
                <a:latin typeface="Trebuchet MS"/>
                <a:cs typeface="Trebuchet MS"/>
              </a:rPr>
              <a:t> staj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bilgileri</a:t>
            </a:r>
            <a:endParaRPr sz="1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100" dirty="0">
                <a:latin typeface="Trebuchet MS"/>
                <a:cs typeface="Trebuchet MS"/>
              </a:rPr>
              <a:t>Doğru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ve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Eksiksiz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Doldurunuz.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863085" y="6205220"/>
            <a:ext cx="2946400" cy="1011555"/>
            <a:chOff x="3863085" y="6205220"/>
            <a:chExt cx="2946400" cy="1011555"/>
          </a:xfrm>
        </p:grpSpPr>
        <p:sp>
          <p:nvSpPr>
            <p:cNvPr id="18" name="object 18"/>
            <p:cNvSpPr/>
            <p:nvPr/>
          </p:nvSpPr>
          <p:spPr>
            <a:xfrm>
              <a:off x="3869435" y="6211570"/>
              <a:ext cx="2933700" cy="998855"/>
            </a:xfrm>
            <a:custGeom>
              <a:avLst/>
              <a:gdLst/>
              <a:ahLst/>
              <a:cxnLst/>
              <a:rect l="l" t="t" r="r" b="b"/>
              <a:pathLst>
                <a:path w="2933700" h="998854">
                  <a:moveTo>
                    <a:pt x="1784223" y="0"/>
                  </a:moveTo>
                  <a:lnTo>
                    <a:pt x="1711325" y="361442"/>
                  </a:lnTo>
                  <a:lnTo>
                    <a:pt x="0" y="361442"/>
                  </a:lnTo>
                  <a:lnTo>
                    <a:pt x="0" y="998474"/>
                  </a:lnTo>
                  <a:lnTo>
                    <a:pt x="2933699" y="998474"/>
                  </a:lnTo>
                  <a:lnTo>
                    <a:pt x="2933699" y="361442"/>
                  </a:lnTo>
                  <a:lnTo>
                    <a:pt x="2444750" y="361442"/>
                  </a:lnTo>
                  <a:lnTo>
                    <a:pt x="17842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69435" y="6211570"/>
              <a:ext cx="2933700" cy="998855"/>
            </a:xfrm>
            <a:custGeom>
              <a:avLst/>
              <a:gdLst/>
              <a:ahLst/>
              <a:cxnLst/>
              <a:rect l="l" t="t" r="r" b="b"/>
              <a:pathLst>
                <a:path w="2933700" h="998854">
                  <a:moveTo>
                    <a:pt x="0" y="361442"/>
                  </a:moveTo>
                  <a:lnTo>
                    <a:pt x="1711325" y="361442"/>
                  </a:lnTo>
                  <a:lnTo>
                    <a:pt x="1784223" y="0"/>
                  </a:lnTo>
                  <a:lnTo>
                    <a:pt x="2444750" y="361442"/>
                  </a:lnTo>
                  <a:lnTo>
                    <a:pt x="2933699" y="361442"/>
                  </a:lnTo>
                  <a:lnTo>
                    <a:pt x="2933699" y="467614"/>
                  </a:lnTo>
                  <a:lnTo>
                    <a:pt x="2933699" y="626872"/>
                  </a:lnTo>
                  <a:lnTo>
                    <a:pt x="2933699" y="998474"/>
                  </a:lnTo>
                  <a:lnTo>
                    <a:pt x="2444750" y="998474"/>
                  </a:lnTo>
                  <a:lnTo>
                    <a:pt x="1711325" y="998474"/>
                  </a:lnTo>
                  <a:lnTo>
                    <a:pt x="0" y="998474"/>
                  </a:lnTo>
                  <a:lnTo>
                    <a:pt x="0" y="626872"/>
                  </a:lnTo>
                  <a:lnTo>
                    <a:pt x="0" y="467614"/>
                  </a:lnTo>
                  <a:lnTo>
                    <a:pt x="0" y="361442"/>
                  </a:lnTo>
                  <a:close/>
                </a:path>
              </a:pathLst>
            </a:custGeom>
            <a:ln w="12192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299330" y="6596583"/>
            <a:ext cx="2073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Trebuchet MS"/>
                <a:cs typeface="Trebuchet MS"/>
              </a:rPr>
              <a:t>İlgili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alanları doldurduktan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Sonra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55286" y="6801307"/>
            <a:ext cx="1762125" cy="161925"/>
          </a:xfrm>
          <a:custGeom>
            <a:avLst/>
            <a:gdLst/>
            <a:ahLst/>
            <a:cxnLst/>
            <a:rect l="l" t="t" r="r" b="b"/>
            <a:pathLst>
              <a:path w="1762125" h="161925">
                <a:moveTo>
                  <a:pt x="1761998" y="0"/>
                </a:moveTo>
                <a:lnTo>
                  <a:pt x="0" y="0"/>
                </a:lnTo>
                <a:lnTo>
                  <a:pt x="0" y="161543"/>
                </a:lnTo>
                <a:lnTo>
                  <a:pt x="1761998" y="161543"/>
                </a:lnTo>
                <a:lnTo>
                  <a:pt x="176199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369434" y="6771843"/>
            <a:ext cx="19342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Trebuchet MS"/>
                <a:cs typeface="Trebuchet MS"/>
              </a:rPr>
              <a:t>“Staj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Gün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Sayısını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Hesaplama”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10810" y="6945579"/>
            <a:ext cx="12522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Trebuchet MS"/>
                <a:cs typeface="Trebuchet MS"/>
              </a:rPr>
              <a:t>Butonuna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Tıklayınız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956806" y="6612382"/>
            <a:ext cx="469900" cy="462280"/>
            <a:chOff x="6956806" y="6612382"/>
            <a:chExt cx="469900" cy="462280"/>
          </a:xfrm>
        </p:grpSpPr>
        <p:sp>
          <p:nvSpPr>
            <p:cNvPr id="25" name="object 25"/>
            <p:cNvSpPr/>
            <p:nvPr/>
          </p:nvSpPr>
          <p:spPr>
            <a:xfrm>
              <a:off x="6963156" y="6618732"/>
              <a:ext cx="457200" cy="449580"/>
            </a:xfrm>
            <a:custGeom>
              <a:avLst/>
              <a:gdLst/>
              <a:ahLst/>
              <a:cxnLst/>
              <a:rect l="l" t="t" r="r" b="b"/>
              <a:pathLst>
                <a:path w="457200" h="449579">
                  <a:moveTo>
                    <a:pt x="228600" y="0"/>
                  </a:moveTo>
                  <a:lnTo>
                    <a:pt x="182533" y="4567"/>
                  </a:lnTo>
                  <a:lnTo>
                    <a:pt x="139624" y="17665"/>
                  </a:lnTo>
                  <a:lnTo>
                    <a:pt x="100793" y="38392"/>
                  </a:lnTo>
                  <a:lnTo>
                    <a:pt x="66960" y="65841"/>
                  </a:lnTo>
                  <a:lnTo>
                    <a:pt x="39045" y="99110"/>
                  </a:lnTo>
                  <a:lnTo>
                    <a:pt x="17966" y="137293"/>
                  </a:lnTo>
                  <a:lnTo>
                    <a:pt x="4644" y="179488"/>
                  </a:lnTo>
                  <a:lnTo>
                    <a:pt x="0" y="224789"/>
                  </a:lnTo>
                  <a:lnTo>
                    <a:pt x="4644" y="270091"/>
                  </a:lnTo>
                  <a:lnTo>
                    <a:pt x="17966" y="312286"/>
                  </a:lnTo>
                  <a:lnTo>
                    <a:pt x="39045" y="350469"/>
                  </a:lnTo>
                  <a:lnTo>
                    <a:pt x="66960" y="383738"/>
                  </a:lnTo>
                  <a:lnTo>
                    <a:pt x="100793" y="411187"/>
                  </a:lnTo>
                  <a:lnTo>
                    <a:pt x="139624" y="431914"/>
                  </a:lnTo>
                  <a:lnTo>
                    <a:pt x="182533" y="445012"/>
                  </a:lnTo>
                  <a:lnTo>
                    <a:pt x="228600" y="449579"/>
                  </a:lnTo>
                  <a:lnTo>
                    <a:pt x="274666" y="445012"/>
                  </a:lnTo>
                  <a:lnTo>
                    <a:pt x="317575" y="431914"/>
                  </a:lnTo>
                  <a:lnTo>
                    <a:pt x="356406" y="411187"/>
                  </a:lnTo>
                  <a:lnTo>
                    <a:pt x="390239" y="383738"/>
                  </a:lnTo>
                  <a:lnTo>
                    <a:pt x="418154" y="350469"/>
                  </a:lnTo>
                  <a:lnTo>
                    <a:pt x="439233" y="312286"/>
                  </a:lnTo>
                  <a:lnTo>
                    <a:pt x="452555" y="270091"/>
                  </a:lnTo>
                  <a:lnTo>
                    <a:pt x="457200" y="224789"/>
                  </a:lnTo>
                  <a:lnTo>
                    <a:pt x="452555" y="179488"/>
                  </a:lnTo>
                  <a:lnTo>
                    <a:pt x="439233" y="137293"/>
                  </a:lnTo>
                  <a:lnTo>
                    <a:pt x="418154" y="99110"/>
                  </a:lnTo>
                  <a:lnTo>
                    <a:pt x="390239" y="65841"/>
                  </a:lnTo>
                  <a:lnTo>
                    <a:pt x="356406" y="38392"/>
                  </a:lnTo>
                  <a:lnTo>
                    <a:pt x="317575" y="17665"/>
                  </a:lnTo>
                  <a:lnTo>
                    <a:pt x="274666" y="4567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63156" y="6618732"/>
              <a:ext cx="457200" cy="449580"/>
            </a:xfrm>
            <a:custGeom>
              <a:avLst/>
              <a:gdLst/>
              <a:ahLst/>
              <a:cxnLst/>
              <a:rect l="l" t="t" r="r" b="b"/>
              <a:pathLst>
                <a:path w="457200" h="449579">
                  <a:moveTo>
                    <a:pt x="0" y="224789"/>
                  </a:moveTo>
                  <a:lnTo>
                    <a:pt x="4644" y="179488"/>
                  </a:lnTo>
                  <a:lnTo>
                    <a:pt x="17966" y="137293"/>
                  </a:lnTo>
                  <a:lnTo>
                    <a:pt x="39045" y="99110"/>
                  </a:lnTo>
                  <a:lnTo>
                    <a:pt x="66960" y="65841"/>
                  </a:lnTo>
                  <a:lnTo>
                    <a:pt x="100793" y="38392"/>
                  </a:lnTo>
                  <a:lnTo>
                    <a:pt x="139624" y="17665"/>
                  </a:lnTo>
                  <a:lnTo>
                    <a:pt x="182533" y="4567"/>
                  </a:lnTo>
                  <a:lnTo>
                    <a:pt x="228600" y="0"/>
                  </a:lnTo>
                  <a:lnTo>
                    <a:pt x="274666" y="4567"/>
                  </a:lnTo>
                  <a:lnTo>
                    <a:pt x="317575" y="17665"/>
                  </a:lnTo>
                  <a:lnTo>
                    <a:pt x="356406" y="38392"/>
                  </a:lnTo>
                  <a:lnTo>
                    <a:pt x="390239" y="65841"/>
                  </a:lnTo>
                  <a:lnTo>
                    <a:pt x="418154" y="99110"/>
                  </a:lnTo>
                  <a:lnTo>
                    <a:pt x="439233" y="137293"/>
                  </a:lnTo>
                  <a:lnTo>
                    <a:pt x="452555" y="179488"/>
                  </a:lnTo>
                  <a:lnTo>
                    <a:pt x="457200" y="224789"/>
                  </a:lnTo>
                  <a:lnTo>
                    <a:pt x="452555" y="270091"/>
                  </a:lnTo>
                  <a:lnTo>
                    <a:pt x="439233" y="312286"/>
                  </a:lnTo>
                  <a:lnTo>
                    <a:pt x="418154" y="350469"/>
                  </a:lnTo>
                  <a:lnTo>
                    <a:pt x="390239" y="383738"/>
                  </a:lnTo>
                  <a:lnTo>
                    <a:pt x="356406" y="411187"/>
                  </a:lnTo>
                  <a:lnTo>
                    <a:pt x="317575" y="431914"/>
                  </a:lnTo>
                  <a:lnTo>
                    <a:pt x="274666" y="445012"/>
                  </a:lnTo>
                  <a:lnTo>
                    <a:pt x="228600" y="449579"/>
                  </a:lnTo>
                  <a:lnTo>
                    <a:pt x="182533" y="445012"/>
                  </a:lnTo>
                  <a:lnTo>
                    <a:pt x="139624" y="431914"/>
                  </a:lnTo>
                  <a:lnTo>
                    <a:pt x="100793" y="411187"/>
                  </a:lnTo>
                  <a:lnTo>
                    <a:pt x="66960" y="383738"/>
                  </a:lnTo>
                  <a:lnTo>
                    <a:pt x="39045" y="350469"/>
                  </a:lnTo>
                  <a:lnTo>
                    <a:pt x="17966" y="312286"/>
                  </a:lnTo>
                  <a:lnTo>
                    <a:pt x="4644" y="270091"/>
                  </a:lnTo>
                  <a:lnTo>
                    <a:pt x="0" y="224789"/>
                  </a:lnTo>
                  <a:close/>
                </a:path>
              </a:pathLst>
            </a:custGeom>
            <a:ln w="12192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120508" y="6703262"/>
            <a:ext cx="144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8086090" y="3287014"/>
            <a:ext cx="469900" cy="462280"/>
            <a:chOff x="8086090" y="3287014"/>
            <a:chExt cx="469900" cy="462280"/>
          </a:xfrm>
        </p:grpSpPr>
        <p:sp>
          <p:nvSpPr>
            <p:cNvPr id="29" name="object 29"/>
            <p:cNvSpPr/>
            <p:nvPr/>
          </p:nvSpPr>
          <p:spPr>
            <a:xfrm>
              <a:off x="8092440" y="3293364"/>
              <a:ext cx="457200" cy="449580"/>
            </a:xfrm>
            <a:custGeom>
              <a:avLst/>
              <a:gdLst/>
              <a:ahLst/>
              <a:cxnLst/>
              <a:rect l="l" t="t" r="r" b="b"/>
              <a:pathLst>
                <a:path w="457200" h="449579">
                  <a:moveTo>
                    <a:pt x="228600" y="0"/>
                  </a:moveTo>
                  <a:lnTo>
                    <a:pt x="182533" y="4564"/>
                  </a:lnTo>
                  <a:lnTo>
                    <a:pt x="139624" y="17656"/>
                  </a:lnTo>
                  <a:lnTo>
                    <a:pt x="100793" y="38375"/>
                  </a:lnTo>
                  <a:lnTo>
                    <a:pt x="66960" y="65817"/>
                  </a:lnTo>
                  <a:lnTo>
                    <a:pt x="39045" y="99082"/>
                  </a:lnTo>
                  <a:lnTo>
                    <a:pt x="17966" y="137267"/>
                  </a:lnTo>
                  <a:lnTo>
                    <a:pt x="4644" y="179470"/>
                  </a:lnTo>
                  <a:lnTo>
                    <a:pt x="0" y="224789"/>
                  </a:lnTo>
                  <a:lnTo>
                    <a:pt x="4644" y="270109"/>
                  </a:lnTo>
                  <a:lnTo>
                    <a:pt x="17966" y="312312"/>
                  </a:lnTo>
                  <a:lnTo>
                    <a:pt x="39045" y="350497"/>
                  </a:lnTo>
                  <a:lnTo>
                    <a:pt x="66960" y="383762"/>
                  </a:lnTo>
                  <a:lnTo>
                    <a:pt x="100793" y="411204"/>
                  </a:lnTo>
                  <a:lnTo>
                    <a:pt x="139624" y="431923"/>
                  </a:lnTo>
                  <a:lnTo>
                    <a:pt x="182533" y="445015"/>
                  </a:lnTo>
                  <a:lnTo>
                    <a:pt x="228600" y="449579"/>
                  </a:lnTo>
                  <a:lnTo>
                    <a:pt x="274666" y="445015"/>
                  </a:lnTo>
                  <a:lnTo>
                    <a:pt x="317575" y="431923"/>
                  </a:lnTo>
                  <a:lnTo>
                    <a:pt x="356406" y="411204"/>
                  </a:lnTo>
                  <a:lnTo>
                    <a:pt x="390239" y="383762"/>
                  </a:lnTo>
                  <a:lnTo>
                    <a:pt x="418154" y="350497"/>
                  </a:lnTo>
                  <a:lnTo>
                    <a:pt x="439233" y="312312"/>
                  </a:lnTo>
                  <a:lnTo>
                    <a:pt x="452555" y="270109"/>
                  </a:lnTo>
                  <a:lnTo>
                    <a:pt x="457200" y="224789"/>
                  </a:lnTo>
                  <a:lnTo>
                    <a:pt x="452555" y="179470"/>
                  </a:lnTo>
                  <a:lnTo>
                    <a:pt x="439233" y="137267"/>
                  </a:lnTo>
                  <a:lnTo>
                    <a:pt x="418154" y="99082"/>
                  </a:lnTo>
                  <a:lnTo>
                    <a:pt x="390239" y="65817"/>
                  </a:lnTo>
                  <a:lnTo>
                    <a:pt x="356406" y="38375"/>
                  </a:lnTo>
                  <a:lnTo>
                    <a:pt x="317575" y="17656"/>
                  </a:lnTo>
                  <a:lnTo>
                    <a:pt x="274666" y="456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092440" y="3293364"/>
              <a:ext cx="457200" cy="449580"/>
            </a:xfrm>
            <a:custGeom>
              <a:avLst/>
              <a:gdLst/>
              <a:ahLst/>
              <a:cxnLst/>
              <a:rect l="l" t="t" r="r" b="b"/>
              <a:pathLst>
                <a:path w="457200" h="449579">
                  <a:moveTo>
                    <a:pt x="0" y="224789"/>
                  </a:moveTo>
                  <a:lnTo>
                    <a:pt x="4644" y="179470"/>
                  </a:lnTo>
                  <a:lnTo>
                    <a:pt x="17966" y="137267"/>
                  </a:lnTo>
                  <a:lnTo>
                    <a:pt x="39045" y="99082"/>
                  </a:lnTo>
                  <a:lnTo>
                    <a:pt x="66960" y="65817"/>
                  </a:lnTo>
                  <a:lnTo>
                    <a:pt x="100793" y="38375"/>
                  </a:lnTo>
                  <a:lnTo>
                    <a:pt x="139624" y="17656"/>
                  </a:lnTo>
                  <a:lnTo>
                    <a:pt x="182533" y="4564"/>
                  </a:lnTo>
                  <a:lnTo>
                    <a:pt x="228600" y="0"/>
                  </a:lnTo>
                  <a:lnTo>
                    <a:pt x="274666" y="4564"/>
                  </a:lnTo>
                  <a:lnTo>
                    <a:pt x="317575" y="17656"/>
                  </a:lnTo>
                  <a:lnTo>
                    <a:pt x="356406" y="38375"/>
                  </a:lnTo>
                  <a:lnTo>
                    <a:pt x="390239" y="65817"/>
                  </a:lnTo>
                  <a:lnTo>
                    <a:pt x="418154" y="99082"/>
                  </a:lnTo>
                  <a:lnTo>
                    <a:pt x="439233" y="137267"/>
                  </a:lnTo>
                  <a:lnTo>
                    <a:pt x="452555" y="179470"/>
                  </a:lnTo>
                  <a:lnTo>
                    <a:pt x="457200" y="224789"/>
                  </a:lnTo>
                  <a:lnTo>
                    <a:pt x="452555" y="270109"/>
                  </a:lnTo>
                  <a:lnTo>
                    <a:pt x="439233" y="312312"/>
                  </a:lnTo>
                  <a:lnTo>
                    <a:pt x="418154" y="350497"/>
                  </a:lnTo>
                  <a:lnTo>
                    <a:pt x="390239" y="383762"/>
                  </a:lnTo>
                  <a:lnTo>
                    <a:pt x="356406" y="411204"/>
                  </a:lnTo>
                  <a:lnTo>
                    <a:pt x="317575" y="431923"/>
                  </a:lnTo>
                  <a:lnTo>
                    <a:pt x="274666" y="445015"/>
                  </a:lnTo>
                  <a:lnTo>
                    <a:pt x="228600" y="449579"/>
                  </a:lnTo>
                  <a:lnTo>
                    <a:pt x="182533" y="445015"/>
                  </a:lnTo>
                  <a:lnTo>
                    <a:pt x="139624" y="431923"/>
                  </a:lnTo>
                  <a:lnTo>
                    <a:pt x="100793" y="411204"/>
                  </a:lnTo>
                  <a:lnTo>
                    <a:pt x="66960" y="383762"/>
                  </a:lnTo>
                  <a:lnTo>
                    <a:pt x="39045" y="350497"/>
                  </a:lnTo>
                  <a:lnTo>
                    <a:pt x="17966" y="312312"/>
                  </a:lnTo>
                  <a:lnTo>
                    <a:pt x="4644" y="270109"/>
                  </a:lnTo>
                  <a:lnTo>
                    <a:pt x="0" y="224789"/>
                  </a:lnTo>
                  <a:close/>
                </a:path>
              </a:pathLst>
            </a:custGeom>
            <a:ln w="12192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250173" y="3375787"/>
            <a:ext cx="144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455664" y="1255776"/>
            <a:ext cx="469900" cy="462280"/>
            <a:chOff x="6455664" y="1255776"/>
            <a:chExt cx="469900" cy="462280"/>
          </a:xfrm>
        </p:grpSpPr>
        <p:sp>
          <p:nvSpPr>
            <p:cNvPr id="33" name="object 33"/>
            <p:cNvSpPr/>
            <p:nvPr/>
          </p:nvSpPr>
          <p:spPr>
            <a:xfrm>
              <a:off x="6461760" y="1261872"/>
              <a:ext cx="457200" cy="449580"/>
            </a:xfrm>
            <a:custGeom>
              <a:avLst/>
              <a:gdLst/>
              <a:ahLst/>
              <a:cxnLst/>
              <a:rect l="l" t="t" r="r" b="b"/>
              <a:pathLst>
                <a:path w="457200" h="449580">
                  <a:moveTo>
                    <a:pt x="228599" y="0"/>
                  </a:moveTo>
                  <a:lnTo>
                    <a:pt x="182533" y="4564"/>
                  </a:lnTo>
                  <a:lnTo>
                    <a:pt x="139624" y="17656"/>
                  </a:lnTo>
                  <a:lnTo>
                    <a:pt x="100793" y="38375"/>
                  </a:lnTo>
                  <a:lnTo>
                    <a:pt x="66960" y="65817"/>
                  </a:lnTo>
                  <a:lnTo>
                    <a:pt x="39045" y="99082"/>
                  </a:lnTo>
                  <a:lnTo>
                    <a:pt x="17966" y="137267"/>
                  </a:lnTo>
                  <a:lnTo>
                    <a:pt x="4644" y="179470"/>
                  </a:lnTo>
                  <a:lnTo>
                    <a:pt x="0" y="224789"/>
                  </a:lnTo>
                  <a:lnTo>
                    <a:pt x="4644" y="270109"/>
                  </a:lnTo>
                  <a:lnTo>
                    <a:pt x="17966" y="312312"/>
                  </a:lnTo>
                  <a:lnTo>
                    <a:pt x="39045" y="350497"/>
                  </a:lnTo>
                  <a:lnTo>
                    <a:pt x="66960" y="383762"/>
                  </a:lnTo>
                  <a:lnTo>
                    <a:pt x="100793" y="411204"/>
                  </a:lnTo>
                  <a:lnTo>
                    <a:pt x="139624" y="431923"/>
                  </a:lnTo>
                  <a:lnTo>
                    <a:pt x="182533" y="445015"/>
                  </a:lnTo>
                  <a:lnTo>
                    <a:pt x="228599" y="449579"/>
                  </a:lnTo>
                  <a:lnTo>
                    <a:pt x="274666" y="445015"/>
                  </a:lnTo>
                  <a:lnTo>
                    <a:pt x="317575" y="431923"/>
                  </a:lnTo>
                  <a:lnTo>
                    <a:pt x="356406" y="411204"/>
                  </a:lnTo>
                  <a:lnTo>
                    <a:pt x="390239" y="383762"/>
                  </a:lnTo>
                  <a:lnTo>
                    <a:pt x="418154" y="350497"/>
                  </a:lnTo>
                  <a:lnTo>
                    <a:pt x="439233" y="312312"/>
                  </a:lnTo>
                  <a:lnTo>
                    <a:pt x="452555" y="270109"/>
                  </a:lnTo>
                  <a:lnTo>
                    <a:pt x="457199" y="224789"/>
                  </a:lnTo>
                  <a:lnTo>
                    <a:pt x="452555" y="179470"/>
                  </a:lnTo>
                  <a:lnTo>
                    <a:pt x="439233" y="137267"/>
                  </a:lnTo>
                  <a:lnTo>
                    <a:pt x="418154" y="99082"/>
                  </a:lnTo>
                  <a:lnTo>
                    <a:pt x="390239" y="65817"/>
                  </a:lnTo>
                  <a:lnTo>
                    <a:pt x="356406" y="38375"/>
                  </a:lnTo>
                  <a:lnTo>
                    <a:pt x="317575" y="17656"/>
                  </a:lnTo>
                  <a:lnTo>
                    <a:pt x="274666" y="456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461760" y="1261872"/>
              <a:ext cx="457200" cy="449580"/>
            </a:xfrm>
            <a:custGeom>
              <a:avLst/>
              <a:gdLst/>
              <a:ahLst/>
              <a:cxnLst/>
              <a:rect l="l" t="t" r="r" b="b"/>
              <a:pathLst>
                <a:path w="457200" h="449580">
                  <a:moveTo>
                    <a:pt x="0" y="224789"/>
                  </a:moveTo>
                  <a:lnTo>
                    <a:pt x="4644" y="179470"/>
                  </a:lnTo>
                  <a:lnTo>
                    <a:pt x="17966" y="137267"/>
                  </a:lnTo>
                  <a:lnTo>
                    <a:pt x="39045" y="99082"/>
                  </a:lnTo>
                  <a:lnTo>
                    <a:pt x="66960" y="65817"/>
                  </a:lnTo>
                  <a:lnTo>
                    <a:pt x="100793" y="38375"/>
                  </a:lnTo>
                  <a:lnTo>
                    <a:pt x="139624" y="17656"/>
                  </a:lnTo>
                  <a:lnTo>
                    <a:pt x="182533" y="4564"/>
                  </a:lnTo>
                  <a:lnTo>
                    <a:pt x="228599" y="0"/>
                  </a:lnTo>
                  <a:lnTo>
                    <a:pt x="274666" y="4564"/>
                  </a:lnTo>
                  <a:lnTo>
                    <a:pt x="317575" y="17656"/>
                  </a:lnTo>
                  <a:lnTo>
                    <a:pt x="356406" y="38375"/>
                  </a:lnTo>
                  <a:lnTo>
                    <a:pt x="390239" y="65817"/>
                  </a:lnTo>
                  <a:lnTo>
                    <a:pt x="418154" y="99082"/>
                  </a:lnTo>
                  <a:lnTo>
                    <a:pt x="439233" y="137267"/>
                  </a:lnTo>
                  <a:lnTo>
                    <a:pt x="452555" y="179470"/>
                  </a:lnTo>
                  <a:lnTo>
                    <a:pt x="457199" y="224789"/>
                  </a:lnTo>
                  <a:lnTo>
                    <a:pt x="452555" y="270109"/>
                  </a:lnTo>
                  <a:lnTo>
                    <a:pt x="439233" y="312312"/>
                  </a:lnTo>
                  <a:lnTo>
                    <a:pt x="418154" y="350497"/>
                  </a:lnTo>
                  <a:lnTo>
                    <a:pt x="390239" y="383762"/>
                  </a:lnTo>
                  <a:lnTo>
                    <a:pt x="356406" y="411204"/>
                  </a:lnTo>
                  <a:lnTo>
                    <a:pt x="317575" y="431923"/>
                  </a:lnTo>
                  <a:lnTo>
                    <a:pt x="274666" y="445015"/>
                  </a:lnTo>
                  <a:lnTo>
                    <a:pt x="228599" y="449579"/>
                  </a:lnTo>
                  <a:lnTo>
                    <a:pt x="182533" y="445015"/>
                  </a:lnTo>
                  <a:lnTo>
                    <a:pt x="139624" y="431923"/>
                  </a:lnTo>
                  <a:lnTo>
                    <a:pt x="100793" y="411204"/>
                  </a:lnTo>
                  <a:lnTo>
                    <a:pt x="66960" y="383762"/>
                  </a:lnTo>
                  <a:lnTo>
                    <a:pt x="39045" y="350497"/>
                  </a:lnTo>
                  <a:lnTo>
                    <a:pt x="17966" y="312312"/>
                  </a:lnTo>
                  <a:lnTo>
                    <a:pt x="4644" y="270109"/>
                  </a:lnTo>
                  <a:lnTo>
                    <a:pt x="0" y="224789"/>
                  </a:lnTo>
                  <a:close/>
                </a:path>
              </a:pathLst>
            </a:custGeom>
            <a:ln w="12192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619113" y="1345437"/>
            <a:ext cx="144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26700" y="6758127"/>
            <a:ext cx="990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rebuchet MS"/>
                <a:cs typeface="Trebuchet MS"/>
              </a:rPr>
              <a:t>4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1534" y="457200"/>
            <a:ext cx="3592829" cy="2546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1800" b="1" u="none" spc="-5" dirty="0">
                <a:solidFill>
                  <a:srgbClr val="000000"/>
                </a:solidFill>
                <a:latin typeface="Trebuchet MS"/>
                <a:cs typeface="Trebuchet MS"/>
              </a:rPr>
              <a:t>MESLEKİ</a:t>
            </a:r>
            <a:r>
              <a:rPr sz="1800" b="1" u="none" spc="-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1" u="none" spc="-5" dirty="0">
                <a:solidFill>
                  <a:srgbClr val="000000"/>
                </a:solidFill>
                <a:latin typeface="Trebuchet MS"/>
                <a:cs typeface="Trebuchet MS"/>
              </a:rPr>
              <a:t>EĞİTİM</a:t>
            </a:r>
            <a:r>
              <a:rPr sz="1800" b="1" u="none" spc="-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1" u="none" dirty="0">
                <a:solidFill>
                  <a:srgbClr val="000000"/>
                </a:solidFill>
                <a:latin typeface="Trebuchet MS"/>
                <a:cs typeface="Trebuchet MS"/>
              </a:rPr>
              <a:t>STAJ</a:t>
            </a:r>
            <a:r>
              <a:rPr sz="1800" b="1" u="none" spc="-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1" u="none" spc="-5" dirty="0">
                <a:solidFill>
                  <a:srgbClr val="000000"/>
                </a:solidFill>
                <a:latin typeface="Trebuchet MS"/>
                <a:cs typeface="Trebuchet MS"/>
              </a:rPr>
              <a:t>BAŞVURUSU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1156" y="415544"/>
            <a:ext cx="3441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rebuchet MS"/>
                <a:cs typeface="Trebuchet MS"/>
              </a:rPr>
              <a:t>-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3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91534" y="711708"/>
            <a:ext cx="3909695" cy="22860"/>
          </a:xfrm>
          <a:custGeom>
            <a:avLst/>
            <a:gdLst/>
            <a:ahLst/>
            <a:cxnLst/>
            <a:rect l="l" t="t" r="r" b="b"/>
            <a:pathLst>
              <a:path w="3909695" h="22859">
                <a:moveTo>
                  <a:pt x="3909695" y="0"/>
                </a:moveTo>
                <a:lnTo>
                  <a:pt x="0" y="0"/>
                </a:lnTo>
                <a:lnTo>
                  <a:pt x="0" y="22859"/>
                </a:lnTo>
                <a:lnTo>
                  <a:pt x="3909695" y="22859"/>
                </a:lnTo>
                <a:lnTo>
                  <a:pt x="39096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81355" y="877824"/>
            <a:ext cx="10328275" cy="6209030"/>
            <a:chOff x="181355" y="877824"/>
            <a:chExt cx="10328275" cy="620903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355" y="877824"/>
              <a:ext cx="10328148" cy="56144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188964" y="5695061"/>
              <a:ext cx="3382010" cy="1385570"/>
            </a:xfrm>
            <a:custGeom>
              <a:avLst/>
              <a:gdLst/>
              <a:ahLst/>
              <a:cxnLst/>
              <a:rect l="l" t="t" r="r" b="b"/>
              <a:pathLst>
                <a:path w="3382009" h="1385570">
                  <a:moveTo>
                    <a:pt x="202057" y="0"/>
                  </a:moveTo>
                  <a:lnTo>
                    <a:pt x="563626" y="512190"/>
                  </a:lnTo>
                  <a:lnTo>
                    <a:pt x="0" y="512190"/>
                  </a:lnTo>
                  <a:lnTo>
                    <a:pt x="0" y="1385442"/>
                  </a:lnTo>
                  <a:lnTo>
                    <a:pt x="3381756" y="1385442"/>
                  </a:lnTo>
                  <a:lnTo>
                    <a:pt x="3381756" y="512190"/>
                  </a:lnTo>
                  <a:lnTo>
                    <a:pt x="1409064" y="512190"/>
                  </a:lnTo>
                  <a:lnTo>
                    <a:pt x="2020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88964" y="5695061"/>
              <a:ext cx="3382010" cy="1385570"/>
            </a:xfrm>
            <a:custGeom>
              <a:avLst/>
              <a:gdLst/>
              <a:ahLst/>
              <a:cxnLst/>
              <a:rect l="l" t="t" r="r" b="b"/>
              <a:pathLst>
                <a:path w="3382009" h="1385570">
                  <a:moveTo>
                    <a:pt x="0" y="512190"/>
                  </a:moveTo>
                  <a:lnTo>
                    <a:pt x="563626" y="512190"/>
                  </a:lnTo>
                  <a:lnTo>
                    <a:pt x="202057" y="0"/>
                  </a:lnTo>
                  <a:lnTo>
                    <a:pt x="1409064" y="512190"/>
                  </a:lnTo>
                  <a:lnTo>
                    <a:pt x="3381756" y="512190"/>
                  </a:lnTo>
                  <a:lnTo>
                    <a:pt x="3381756" y="657732"/>
                  </a:lnTo>
                  <a:lnTo>
                    <a:pt x="3381756" y="876045"/>
                  </a:lnTo>
                  <a:lnTo>
                    <a:pt x="3381756" y="1385442"/>
                  </a:lnTo>
                  <a:lnTo>
                    <a:pt x="1409064" y="1385442"/>
                  </a:lnTo>
                  <a:lnTo>
                    <a:pt x="563626" y="1385442"/>
                  </a:lnTo>
                  <a:lnTo>
                    <a:pt x="0" y="1385442"/>
                  </a:lnTo>
                  <a:lnTo>
                    <a:pt x="0" y="876045"/>
                  </a:lnTo>
                  <a:lnTo>
                    <a:pt x="0" y="657732"/>
                  </a:lnTo>
                  <a:lnTo>
                    <a:pt x="0" y="512190"/>
                  </a:lnTo>
                  <a:close/>
                </a:path>
              </a:pathLst>
            </a:custGeom>
            <a:ln w="12191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60540" y="6321247"/>
              <a:ext cx="757555" cy="161925"/>
            </a:xfrm>
            <a:custGeom>
              <a:avLst/>
              <a:gdLst/>
              <a:ahLst/>
              <a:cxnLst/>
              <a:rect l="l" t="t" r="r" b="b"/>
              <a:pathLst>
                <a:path w="757554" h="161925">
                  <a:moveTo>
                    <a:pt x="757428" y="0"/>
                  </a:moveTo>
                  <a:lnTo>
                    <a:pt x="0" y="0"/>
                  </a:lnTo>
                  <a:lnTo>
                    <a:pt x="0" y="161544"/>
                  </a:lnTo>
                  <a:lnTo>
                    <a:pt x="757428" y="161544"/>
                  </a:lnTo>
                  <a:lnTo>
                    <a:pt x="75742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274689" y="6291783"/>
            <a:ext cx="22504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Trebuchet MS"/>
                <a:cs typeface="Trebuchet MS"/>
              </a:rPr>
              <a:t>“Başvuru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Yap”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Butonuna Tıklayınız.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74689" y="6453327"/>
            <a:ext cx="2913380" cy="35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95"/>
              </a:lnSpc>
              <a:spcBef>
                <a:spcPts val="100"/>
              </a:spcBef>
            </a:pPr>
            <a:r>
              <a:rPr sz="1100" spc="-5" dirty="0">
                <a:latin typeface="Trebuchet MS"/>
                <a:cs typeface="Trebuchet MS"/>
              </a:rPr>
              <a:t>Başvuru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Yap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Butonu çıkmadı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ise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yukarıdaki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ts val="1295"/>
              </a:lnSpc>
            </a:pPr>
            <a:r>
              <a:rPr sz="1100" spc="-5" dirty="0">
                <a:latin typeface="Trebuchet MS"/>
                <a:cs typeface="Trebuchet MS"/>
              </a:rPr>
              <a:t>bilgileri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eksiksiz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girdiğinize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emin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olup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yeniden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60540" y="6807403"/>
            <a:ext cx="1457325" cy="177165"/>
          </a:xfrm>
          <a:custGeom>
            <a:avLst/>
            <a:gdLst/>
            <a:ahLst/>
            <a:cxnLst/>
            <a:rect l="l" t="t" r="r" b="b"/>
            <a:pathLst>
              <a:path w="1457325" h="177165">
                <a:moveTo>
                  <a:pt x="1457197" y="0"/>
                </a:moveTo>
                <a:lnTo>
                  <a:pt x="0" y="0"/>
                </a:lnTo>
                <a:lnTo>
                  <a:pt x="0" y="176783"/>
                </a:lnTo>
                <a:lnTo>
                  <a:pt x="1457197" y="176783"/>
                </a:lnTo>
                <a:lnTo>
                  <a:pt x="145719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274689" y="6793179"/>
            <a:ext cx="29222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Trebuchet MS"/>
                <a:cs typeface="Trebuchet MS"/>
              </a:rPr>
              <a:t>“Staj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Gün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Sayısı Hesapla”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butonuna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tıklayınız.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603993" y="3191002"/>
            <a:ext cx="675640" cy="3693160"/>
            <a:chOff x="9603993" y="3191002"/>
            <a:chExt cx="675640" cy="3693160"/>
          </a:xfrm>
        </p:grpSpPr>
        <p:sp>
          <p:nvSpPr>
            <p:cNvPr id="16" name="object 16"/>
            <p:cNvSpPr/>
            <p:nvPr/>
          </p:nvSpPr>
          <p:spPr>
            <a:xfrm>
              <a:off x="9816083" y="3197352"/>
              <a:ext cx="457200" cy="449580"/>
            </a:xfrm>
            <a:custGeom>
              <a:avLst/>
              <a:gdLst/>
              <a:ahLst/>
              <a:cxnLst/>
              <a:rect l="l" t="t" r="r" b="b"/>
              <a:pathLst>
                <a:path w="457200" h="449579">
                  <a:moveTo>
                    <a:pt x="228600" y="0"/>
                  </a:moveTo>
                  <a:lnTo>
                    <a:pt x="182533" y="4564"/>
                  </a:lnTo>
                  <a:lnTo>
                    <a:pt x="139624" y="17656"/>
                  </a:lnTo>
                  <a:lnTo>
                    <a:pt x="100793" y="38375"/>
                  </a:lnTo>
                  <a:lnTo>
                    <a:pt x="66960" y="65817"/>
                  </a:lnTo>
                  <a:lnTo>
                    <a:pt x="39045" y="99082"/>
                  </a:lnTo>
                  <a:lnTo>
                    <a:pt x="17966" y="137267"/>
                  </a:lnTo>
                  <a:lnTo>
                    <a:pt x="4644" y="179470"/>
                  </a:lnTo>
                  <a:lnTo>
                    <a:pt x="0" y="224789"/>
                  </a:lnTo>
                  <a:lnTo>
                    <a:pt x="4644" y="270109"/>
                  </a:lnTo>
                  <a:lnTo>
                    <a:pt x="17966" y="312312"/>
                  </a:lnTo>
                  <a:lnTo>
                    <a:pt x="39045" y="350497"/>
                  </a:lnTo>
                  <a:lnTo>
                    <a:pt x="66960" y="383762"/>
                  </a:lnTo>
                  <a:lnTo>
                    <a:pt x="100793" y="411204"/>
                  </a:lnTo>
                  <a:lnTo>
                    <a:pt x="139624" y="431923"/>
                  </a:lnTo>
                  <a:lnTo>
                    <a:pt x="182533" y="445015"/>
                  </a:lnTo>
                  <a:lnTo>
                    <a:pt x="228600" y="449579"/>
                  </a:lnTo>
                  <a:lnTo>
                    <a:pt x="274666" y="445015"/>
                  </a:lnTo>
                  <a:lnTo>
                    <a:pt x="317575" y="431923"/>
                  </a:lnTo>
                  <a:lnTo>
                    <a:pt x="356406" y="411204"/>
                  </a:lnTo>
                  <a:lnTo>
                    <a:pt x="390239" y="383762"/>
                  </a:lnTo>
                  <a:lnTo>
                    <a:pt x="418154" y="350497"/>
                  </a:lnTo>
                  <a:lnTo>
                    <a:pt x="439233" y="312312"/>
                  </a:lnTo>
                  <a:lnTo>
                    <a:pt x="452555" y="270109"/>
                  </a:lnTo>
                  <a:lnTo>
                    <a:pt x="457200" y="224789"/>
                  </a:lnTo>
                  <a:lnTo>
                    <a:pt x="452555" y="179470"/>
                  </a:lnTo>
                  <a:lnTo>
                    <a:pt x="439233" y="137267"/>
                  </a:lnTo>
                  <a:lnTo>
                    <a:pt x="418154" y="99082"/>
                  </a:lnTo>
                  <a:lnTo>
                    <a:pt x="390239" y="65817"/>
                  </a:lnTo>
                  <a:lnTo>
                    <a:pt x="356406" y="38375"/>
                  </a:lnTo>
                  <a:lnTo>
                    <a:pt x="317575" y="17656"/>
                  </a:lnTo>
                  <a:lnTo>
                    <a:pt x="274666" y="456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816083" y="3197352"/>
              <a:ext cx="457200" cy="449580"/>
            </a:xfrm>
            <a:custGeom>
              <a:avLst/>
              <a:gdLst/>
              <a:ahLst/>
              <a:cxnLst/>
              <a:rect l="l" t="t" r="r" b="b"/>
              <a:pathLst>
                <a:path w="457200" h="449579">
                  <a:moveTo>
                    <a:pt x="0" y="224789"/>
                  </a:moveTo>
                  <a:lnTo>
                    <a:pt x="4644" y="179470"/>
                  </a:lnTo>
                  <a:lnTo>
                    <a:pt x="17966" y="137267"/>
                  </a:lnTo>
                  <a:lnTo>
                    <a:pt x="39045" y="99082"/>
                  </a:lnTo>
                  <a:lnTo>
                    <a:pt x="66960" y="65817"/>
                  </a:lnTo>
                  <a:lnTo>
                    <a:pt x="100793" y="38375"/>
                  </a:lnTo>
                  <a:lnTo>
                    <a:pt x="139624" y="17656"/>
                  </a:lnTo>
                  <a:lnTo>
                    <a:pt x="182533" y="4564"/>
                  </a:lnTo>
                  <a:lnTo>
                    <a:pt x="228600" y="0"/>
                  </a:lnTo>
                  <a:lnTo>
                    <a:pt x="274666" y="4564"/>
                  </a:lnTo>
                  <a:lnTo>
                    <a:pt x="317575" y="17656"/>
                  </a:lnTo>
                  <a:lnTo>
                    <a:pt x="356406" y="38375"/>
                  </a:lnTo>
                  <a:lnTo>
                    <a:pt x="390239" y="65817"/>
                  </a:lnTo>
                  <a:lnTo>
                    <a:pt x="418154" y="99082"/>
                  </a:lnTo>
                  <a:lnTo>
                    <a:pt x="439233" y="137267"/>
                  </a:lnTo>
                  <a:lnTo>
                    <a:pt x="452555" y="179470"/>
                  </a:lnTo>
                  <a:lnTo>
                    <a:pt x="457200" y="224789"/>
                  </a:lnTo>
                  <a:lnTo>
                    <a:pt x="452555" y="270109"/>
                  </a:lnTo>
                  <a:lnTo>
                    <a:pt x="439233" y="312312"/>
                  </a:lnTo>
                  <a:lnTo>
                    <a:pt x="418154" y="350497"/>
                  </a:lnTo>
                  <a:lnTo>
                    <a:pt x="390239" y="383762"/>
                  </a:lnTo>
                  <a:lnTo>
                    <a:pt x="356406" y="411204"/>
                  </a:lnTo>
                  <a:lnTo>
                    <a:pt x="317575" y="431923"/>
                  </a:lnTo>
                  <a:lnTo>
                    <a:pt x="274666" y="445015"/>
                  </a:lnTo>
                  <a:lnTo>
                    <a:pt x="228600" y="449579"/>
                  </a:lnTo>
                  <a:lnTo>
                    <a:pt x="182533" y="445015"/>
                  </a:lnTo>
                  <a:lnTo>
                    <a:pt x="139624" y="431923"/>
                  </a:lnTo>
                  <a:lnTo>
                    <a:pt x="100793" y="411204"/>
                  </a:lnTo>
                  <a:lnTo>
                    <a:pt x="66960" y="383762"/>
                  </a:lnTo>
                  <a:lnTo>
                    <a:pt x="39045" y="350497"/>
                  </a:lnTo>
                  <a:lnTo>
                    <a:pt x="17966" y="312312"/>
                  </a:lnTo>
                  <a:lnTo>
                    <a:pt x="4644" y="270109"/>
                  </a:lnTo>
                  <a:lnTo>
                    <a:pt x="0" y="224789"/>
                  </a:lnTo>
                  <a:close/>
                </a:path>
              </a:pathLst>
            </a:custGeom>
            <a:ln w="12192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10343" y="6428232"/>
              <a:ext cx="457200" cy="449580"/>
            </a:xfrm>
            <a:custGeom>
              <a:avLst/>
              <a:gdLst/>
              <a:ahLst/>
              <a:cxnLst/>
              <a:rect l="l" t="t" r="r" b="b"/>
              <a:pathLst>
                <a:path w="457200" h="449579">
                  <a:moveTo>
                    <a:pt x="228600" y="0"/>
                  </a:moveTo>
                  <a:lnTo>
                    <a:pt x="182533" y="4567"/>
                  </a:lnTo>
                  <a:lnTo>
                    <a:pt x="139624" y="17665"/>
                  </a:lnTo>
                  <a:lnTo>
                    <a:pt x="100793" y="38392"/>
                  </a:lnTo>
                  <a:lnTo>
                    <a:pt x="66960" y="65841"/>
                  </a:lnTo>
                  <a:lnTo>
                    <a:pt x="39045" y="99110"/>
                  </a:lnTo>
                  <a:lnTo>
                    <a:pt x="17966" y="137293"/>
                  </a:lnTo>
                  <a:lnTo>
                    <a:pt x="4644" y="179488"/>
                  </a:lnTo>
                  <a:lnTo>
                    <a:pt x="0" y="224789"/>
                  </a:lnTo>
                  <a:lnTo>
                    <a:pt x="4644" y="270091"/>
                  </a:lnTo>
                  <a:lnTo>
                    <a:pt x="17966" y="312286"/>
                  </a:lnTo>
                  <a:lnTo>
                    <a:pt x="39045" y="350469"/>
                  </a:lnTo>
                  <a:lnTo>
                    <a:pt x="66960" y="383738"/>
                  </a:lnTo>
                  <a:lnTo>
                    <a:pt x="100793" y="411187"/>
                  </a:lnTo>
                  <a:lnTo>
                    <a:pt x="139624" y="431914"/>
                  </a:lnTo>
                  <a:lnTo>
                    <a:pt x="182533" y="445012"/>
                  </a:lnTo>
                  <a:lnTo>
                    <a:pt x="228600" y="449579"/>
                  </a:lnTo>
                  <a:lnTo>
                    <a:pt x="274666" y="445012"/>
                  </a:lnTo>
                  <a:lnTo>
                    <a:pt x="317575" y="431914"/>
                  </a:lnTo>
                  <a:lnTo>
                    <a:pt x="356406" y="411187"/>
                  </a:lnTo>
                  <a:lnTo>
                    <a:pt x="390239" y="383738"/>
                  </a:lnTo>
                  <a:lnTo>
                    <a:pt x="418154" y="350469"/>
                  </a:lnTo>
                  <a:lnTo>
                    <a:pt x="439233" y="312286"/>
                  </a:lnTo>
                  <a:lnTo>
                    <a:pt x="452555" y="270091"/>
                  </a:lnTo>
                  <a:lnTo>
                    <a:pt x="457200" y="224789"/>
                  </a:lnTo>
                  <a:lnTo>
                    <a:pt x="452555" y="179488"/>
                  </a:lnTo>
                  <a:lnTo>
                    <a:pt x="439233" y="137293"/>
                  </a:lnTo>
                  <a:lnTo>
                    <a:pt x="418154" y="99110"/>
                  </a:lnTo>
                  <a:lnTo>
                    <a:pt x="390239" y="65841"/>
                  </a:lnTo>
                  <a:lnTo>
                    <a:pt x="356406" y="38392"/>
                  </a:lnTo>
                  <a:lnTo>
                    <a:pt x="317575" y="17665"/>
                  </a:lnTo>
                  <a:lnTo>
                    <a:pt x="274666" y="4567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10343" y="6428232"/>
              <a:ext cx="457200" cy="449580"/>
            </a:xfrm>
            <a:custGeom>
              <a:avLst/>
              <a:gdLst/>
              <a:ahLst/>
              <a:cxnLst/>
              <a:rect l="l" t="t" r="r" b="b"/>
              <a:pathLst>
                <a:path w="457200" h="449579">
                  <a:moveTo>
                    <a:pt x="0" y="224789"/>
                  </a:moveTo>
                  <a:lnTo>
                    <a:pt x="4644" y="179488"/>
                  </a:lnTo>
                  <a:lnTo>
                    <a:pt x="17966" y="137293"/>
                  </a:lnTo>
                  <a:lnTo>
                    <a:pt x="39045" y="99110"/>
                  </a:lnTo>
                  <a:lnTo>
                    <a:pt x="66960" y="65841"/>
                  </a:lnTo>
                  <a:lnTo>
                    <a:pt x="100793" y="38392"/>
                  </a:lnTo>
                  <a:lnTo>
                    <a:pt x="139624" y="17665"/>
                  </a:lnTo>
                  <a:lnTo>
                    <a:pt x="182533" y="4567"/>
                  </a:lnTo>
                  <a:lnTo>
                    <a:pt x="228600" y="0"/>
                  </a:lnTo>
                  <a:lnTo>
                    <a:pt x="274666" y="4567"/>
                  </a:lnTo>
                  <a:lnTo>
                    <a:pt x="317575" y="17665"/>
                  </a:lnTo>
                  <a:lnTo>
                    <a:pt x="356406" y="38392"/>
                  </a:lnTo>
                  <a:lnTo>
                    <a:pt x="390239" y="65841"/>
                  </a:lnTo>
                  <a:lnTo>
                    <a:pt x="418154" y="99110"/>
                  </a:lnTo>
                  <a:lnTo>
                    <a:pt x="439233" y="137293"/>
                  </a:lnTo>
                  <a:lnTo>
                    <a:pt x="452555" y="179488"/>
                  </a:lnTo>
                  <a:lnTo>
                    <a:pt x="457200" y="224789"/>
                  </a:lnTo>
                  <a:lnTo>
                    <a:pt x="452555" y="270091"/>
                  </a:lnTo>
                  <a:lnTo>
                    <a:pt x="439233" y="312286"/>
                  </a:lnTo>
                  <a:lnTo>
                    <a:pt x="418154" y="350469"/>
                  </a:lnTo>
                  <a:lnTo>
                    <a:pt x="390239" y="383738"/>
                  </a:lnTo>
                  <a:lnTo>
                    <a:pt x="356406" y="411187"/>
                  </a:lnTo>
                  <a:lnTo>
                    <a:pt x="317575" y="431914"/>
                  </a:lnTo>
                  <a:lnTo>
                    <a:pt x="274666" y="445012"/>
                  </a:lnTo>
                  <a:lnTo>
                    <a:pt x="228600" y="449579"/>
                  </a:lnTo>
                  <a:lnTo>
                    <a:pt x="182533" y="445012"/>
                  </a:lnTo>
                  <a:lnTo>
                    <a:pt x="139624" y="431914"/>
                  </a:lnTo>
                  <a:lnTo>
                    <a:pt x="100793" y="411187"/>
                  </a:lnTo>
                  <a:lnTo>
                    <a:pt x="66960" y="383738"/>
                  </a:lnTo>
                  <a:lnTo>
                    <a:pt x="39045" y="350469"/>
                  </a:lnTo>
                  <a:lnTo>
                    <a:pt x="17966" y="312286"/>
                  </a:lnTo>
                  <a:lnTo>
                    <a:pt x="4644" y="270091"/>
                  </a:lnTo>
                  <a:lnTo>
                    <a:pt x="0" y="224789"/>
                  </a:lnTo>
                  <a:close/>
                </a:path>
              </a:pathLst>
            </a:custGeom>
            <a:ln w="12192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768331" y="6512762"/>
            <a:ext cx="144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060185" y="3680460"/>
            <a:ext cx="4147820" cy="1765300"/>
            <a:chOff x="6060185" y="3680460"/>
            <a:chExt cx="4147820" cy="1765300"/>
          </a:xfrm>
        </p:grpSpPr>
        <p:sp>
          <p:nvSpPr>
            <p:cNvPr id="22" name="object 22"/>
            <p:cNvSpPr/>
            <p:nvPr/>
          </p:nvSpPr>
          <p:spPr>
            <a:xfrm>
              <a:off x="6066281" y="3686556"/>
              <a:ext cx="4135754" cy="1752600"/>
            </a:xfrm>
            <a:custGeom>
              <a:avLst/>
              <a:gdLst/>
              <a:ahLst/>
              <a:cxnLst/>
              <a:rect l="l" t="t" r="r" b="b"/>
              <a:pathLst>
                <a:path w="4135754" h="1752600">
                  <a:moveTo>
                    <a:pt x="4135373" y="0"/>
                  </a:moveTo>
                  <a:lnTo>
                    <a:pt x="1972817" y="0"/>
                  </a:lnTo>
                  <a:lnTo>
                    <a:pt x="1972817" y="1022350"/>
                  </a:lnTo>
                  <a:lnTo>
                    <a:pt x="0" y="1501267"/>
                  </a:lnTo>
                  <a:lnTo>
                    <a:pt x="1972817" y="1460500"/>
                  </a:lnTo>
                  <a:lnTo>
                    <a:pt x="1972817" y="1752600"/>
                  </a:lnTo>
                  <a:lnTo>
                    <a:pt x="4135373" y="1752600"/>
                  </a:lnTo>
                  <a:lnTo>
                    <a:pt x="41353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66281" y="3686556"/>
              <a:ext cx="4135754" cy="1752600"/>
            </a:xfrm>
            <a:custGeom>
              <a:avLst/>
              <a:gdLst/>
              <a:ahLst/>
              <a:cxnLst/>
              <a:rect l="l" t="t" r="r" b="b"/>
              <a:pathLst>
                <a:path w="4135754" h="1752600">
                  <a:moveTo>
                    <a:pt x="1972817" y="0"/>
                  </a:moveTo>
                  <a:lnTo>
                    <a:pt x="2333243" y="0"/>
                  </a:lnTo>
                  <a:lnTo>
                    <a:pt x="2873883" y="0"/>
                  </a:lnTo>
                  <a:lnTo>
                    <a:pt x="4135373" y="0"/>
                  </a:lnTo>
                  <a:lnTo>
                    <a:pt x="4135373" y="1022350"/>
                  </a:lnTo>
                  <a:lnTo>
                    <a:pt x="4135373" y="1460500"/>
                  </a:lnTo>
                  <a:lnTo>
                    <a:pt x="4135373" y="1752600"/>
                  </a:lnTo>
                  <a:lnTo>
                    <a:pt x="2873883" y="1752600"/>
                  </a:lnTo>
                  <a:lnTo>
                    <a:pt x="2333243" y="1752600"/>
                  </a:lnTo>
                  <a:lnTo>
                    <a:pt x="1972817" y="1752600"/>
                  </a:lnTo>
                  <a:lnTo>
                    <a:pt x="1972817" y="1460500"/>
                  </a:lnTo>
                  <a:lnTo>
                    <a:pt x="0" y="1501267"/>
                  </a:lnTo>
                  <a:lnTo>
                    <a:pt x="1972817" y="1022350"/>
                  </a:lnTo>
                  <a:lnTo>
                    <a:pt x="1972817" y="0"/>
                  </a:lnTo>
                  <a:close/>
                </a:path>
              </a:pathLst>
            </a:custGeom>
            <a:ln w="12191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125206" y="3281299"/>
            <a:ext cx="1993264" cy="1985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600">
              <a:latin typeface="Trebuchet MS"/>
              <a:cs typeface="Trebuchet MS"/>
            </a:endParaRPr>
          </a:p>
          <a:p>
            <a:pPr marL="15240" marR="10160" algn="ctr">
              <a:lnSpc>
                <a:spcPct val="103800"/>
              </a:lnSpc>
              <a:spcBef>
                <a:spcPts val="1590"/>
              </a:spcBef>
            </a:pPr>
            <a:r>
              <a:rPr sz="1100" spc="-5" dirty="0">
                <a:latin typeface="Trebuchet MS"/>
                <a:cs typeface="Trebuchet MS"/>
              </a:rPr>
              <a:t>İlgili </a:t>
            </a:r>
            <a:r>
              <a:rPr sz="1100" dirty="0">
                <a:latin typeface="Trebuchet MS"/>
                <a:cs typeface="Trebuchet MS"/>
              </a:rPr>
              <a:t>süreci </a:t>
            </a:r>
            <a:r>
              <a:rPr sz="1100" spc="-5" dirty="0">
                <a:latin typeface="Trebuchet MS"/>
                <a:cs typeface="Trebuchet MS"/>
              </a:rPr>
              <a:t>başlatmanız için bir </a:t>
            </a:r>
            <a:r>
              <a:rPr sz="1100" spc="-32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doğrulama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kodu gerekir.</a:t>
            </a:r>
            <a:endParaRPr sz="1100">
              <a:latin typeface="Trebuchet MS"/>
              <a:cs typeface="Trebuchet MS"/>
            </a:endParaRPr>
          </a:p>
          <a:p>
            <a:pPr marL="283845" marR="279400" algn="ctr">
              <a:lnSpc>
                <a:spcPct val="104500"/>
              </a:lnSpc>
            </a:pPr>
            <a:r>
              <a:rPr sz="1100" spc="-5" dirty="0">
                <a:latin typeface="Trebuchet MS"/>
                <a:cs typeface="Trebuchet MS"/>
              </a:rPr>
              <a:t>Sisteme</a:t>
            </a:r>
            <a:r>
              <a:rPr sz="1100" spc="-3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kayıtlı</a:t>
            </a:r>
            <a:r>
              <a:rPr sz="1100" spc="-3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öğrenci </a:t>
            </a:r>
            <a:r>
              <a:rPr sz="1100" spc="-31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numaranıza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SMS</a:t>
            </a:r>
            <a:endParaRPr sz="1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100" spc="-5" dirty="0">
                <a:latin typeface="Trebuchet MS"/>
                <a:cs typeface="Trebuchet MS"/>
              </a:rPr>
              <a:t>veya</a:t>
            </a:r>
            <a:endParaRPr sz="1100">
              <a:latin typeface="Trebuchet MS"/>
              <a:cs typeface="Trebuchet MS"/>
            </a:endParaRPr>
          </a:p>
          <a:p>
            <a:pPr marL="12065" marR="7620" indent="-635" algn="ctr">
              <a:lnSpc>
                <a:spcPct val="108200"/>
              </a:lnSpc>
              <a:spcBef>
                <a:spcPts val="755"/>
              </a:spcBef>
            </a:pPr>
            <a:r>
              <a:rPr sz="1100" spc="-5" dirty="0">
                <a:latin typeface="Trebuchet MS"/>
                <a:cs typeface="Trebuchet MS"/>
              </a:rPr>
              <a:t>Üniversite </a:t>
            </a:r>
            <a:r>
              <a:rPr sz="1100" dirty="0">
                <a:latin typeface="Trebuchet MS"/>
                <a:cs typeface="Trebuchet MS"/>
              </a:rPr>
              <a:t>öğrenci </a:t>
            </a:r>
            <a:r>
              <a:rPr sz="1100" spc="-5" dirty="0">
                <a:latin typeface="Trebuchet MS"/>
                <a:cs typeface="Trebuchet MS"/>
              </a:rPr>
              <a:t>mail 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adresinize mail yoluyla ilgili 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doğrulama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kodunu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alabilirsiniz.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26700" y="6758127"/>
            <a:ext cx="990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rebuchet MS"/>
                <a:cs typeface="Trebuchet MS"/>
              </a:rPr>
              <a:t>5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1534" y="457200"/>
            <a:ext cx="3592829" cy="2546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1800" b="1" u="none" spc="-5" dirty="0">
                <a:solidFill>
                  <a:srgbClr val="000000"/>
                </a:solidFill>
                <a:latin typeface="Trebuchet MS"/>
                <a:cs typeface="Trebuchet MS"/>
              </a:rPr>
              <a:t>MESLEKİ</a:t>
            </a:r>
            <a:r>
              <a:rPr sz="1800" b="1" u="none" spc="-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1" u="none" spc="-5" dirty="0">
                <a:solidFill>
                  <a:srgbClr val="000000"/>
                </a:solidFill>
                <a:latin typeface="Trebuchet MS"/>
                <a:cs typeface="Trebuchet MS"/>
              </a:rPr>
              <a:t>EĞİTİM</a:t>
            </a:r>
            <a:r>
              <a:rPr sz="1800" b="1" u="none" spc="-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1" u="none" dirty="0">
                <a:solidFill>
                  <a:srgbClr val="000000"/>
                </a:solidFill>
                <a:latin typeface="Trebuchet MS"/>
                <a:cs typeface="Trebuchet MS"/>
              </a:rPr>
              <a:t>STAJ</a:t>
            </a:r>
            <a:r>
              <a:rPr sz="1800" b="1" u="none" spc="-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1" u="none" spc="-5" dirty="0">
                <a:solidFill>
                  <a:srgbClr val="000000"/>
                </a:solidFill>
                <a:latin typeface="Trebuchet MS"/>
                <a:cs typeface="Trebuchet MS"/>
              </a:rPr>
              <a:t>BAŞVURUSU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1156" y="415544"/>
            <a:ext cx="3441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rebuchet MS"/>
                <a:cs typeface="Trebuchet MS"/>
              </a:rPr>
              <a:t>-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4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91534" y="711708"/>
            <a:ext cx="3909695" cy="22860"/>
          </a:xfrm>
          <a:custGeom>
            <a:avLst/>
            <a:gdLst/>
            <a:ahLst/>
            <a:cxnLst/>
            <a:rect l="l" t="t" r="r" b="b"/>
            <a:pathLst>
              <a:path w="3909695" h="22859">
                <a:moveTo>
                  <a:pt x="3909695" y="0"/>
                </a:moveTo>
                <a:lnTo>
                  <a:pt x="0" y="0"/>
                </a:lnTo>
                <a:lnTo>
                  <a:pt x="0" y="22859"/>
                </a:lnTo>
                <a:lnTo>
                  <a:pt x="3909695" y="22859"/>
                </a:lnTo>
                <a:lnTo>
                  <a:pt x="39096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79831" y="921911"/>
            <a:ext cx="10328275" cy="5700395"/>
            <a:chOff x="179831" y="921911"/>
            <a:chExt cx="10328275" cy="570039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921911"/>
              <a:ext cx="10328148" cy="56998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43099" y="3686556"/>
              <a:ext cx="3536315" cy="1591310"/>
            </a:xfrm>
            <a:custGeom>
              <a:avLst/>
              <a:gdLst/>
              <a:ahLst/>
              <a:cxnLst/>
              <a:rect l="l" t="t" r="r" b="b"/>
              <a:pathLst>
                <a:path w="3536315" h="1591310">
                  <a:moveTo>
                    <a:pt x="1911096" y="0"/>
                  </a:moveTo>
                  <a:lnTo>
                    <a:pt x="0" y="0"/>
                  </a:lnTo>
                  <a:lnTo>
                    <a:pt x="0" y="1591056"/>
                  </a:lnTo>
                  <a:lnTo>
                    <a:pt x="1911096" y="1591056"/>
                  </a:lnTo>
                  <a:lnTo>
                    <a:pt x="1911096" y="1325880"/>
                  </a:lnTo>
                  <a:lnTo>
                    <a:pt x="3536315" y="1022858"/>
                  </a:lnTo>
                  <a:lnTo>
                    <a:pt x="1911096" y="928116"/>
                  </a:lnTo>
                  <a:lnTo>
                    <a:pt x="1911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43099" y="3686556"/>
              <a:ext cx="3536315" cy="1591310"/>
            </a:xfrm>
            <a:custGeom>
              <a:avLst/>
              <a:gdLst/>
              <a:ahLst/>
              <a:cxnLst/>
              <a:rect l="l" t="t" r="r" b="b"/>
              <a:pathLst>
                <a:path w="3536315" h="1591310">
                  <a:moveTo>
                    <a:pt x="0" y="0"/>
                  </a:moveTo>
                  <a:lnTo>
                    <a:pt x="1114806" y="0"/>
                  </a:lnTo>
                  <a:lnTo>
                    <a:pt x="1592579" y="0"/>
                  </a:lnTo>
                  <a:lnTo>
                    <a:pt x="1911096" y="0"/>
                  </a:lnTo>
                  <a:lnTo>
                    <a:pt x="1911096" y="928116"/>
                  </a:lnTo>
                  <a:lnTo>
                    <a:pt x="3536315" y="1022858"/>
                  </a:lnTo>
                  <a:lnTo>
                    <a:pt x="1911096" y="1325880"/>
                  </a:lnTo>
                  <a:lnTo>
                    <a:pt x="1911096" y="1591056"/>
                  </a:lnTo>
                  <a:lnTo>
                    <a:pt x="1592579" y="1591056"/>
                  </a:lnTo>
                  <a:lnTo>
                    <a:pt x="1114806" y="1591056"/>
                  </a:lnTo>
                  <a:lnTo>
                    <a:pt x="0" y="1591056"/>
                  </a:lnTo>
                  <a:lnTo>
                    <a:pt x="0" y="1325880"/>
                  </a:lnTo>
                  <a:lnTo>
                    <a:pt x="0" y="92811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081529" y="3877436"/>
            <a:ext cx="1635760" cy="108394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86055" marR="179705" algn="ctr">
              <a:lnSpc>
                <a:spcPct val="104500"/>
              </a:lnSpc>
              <a:spcBef>
                <a:spcPts val="45"/>
              </a:spcBef>
            </a:pPr>
            <a:r>
              <a:rPr sz="1100" spc="-5" dirty="0">
                <a:latin typeface="Trebuchet MS"/>
                <a:cs typeface="Trebuchet MS"/>
              </a:rPr>
              <a:t>Sistemde kayıtlı cep </a:t>
            </a:r>
            <a:r>
              <a:rPr sz="1100" spc="-32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telefon</a:t>
            </a:r>
            <a:r>
              <a:rPr sz="1100" spc="-3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numaranıza</a:t>
            </a:r>
            <a:endParaRPr sz="1100">
              <a:latin typeface="Trebuchet MS"/>
              <a:cs typeface="Trebuchet MS"/>
            </a:endParaRPr>
          </a:p>
          <a:p>
            <a:pPr marL="12700" marR="5080" algn="ctr">
              <a:lnSpc>
                <a:spcPts val="1380"/>
              </a:lnSpc>
              <a:spcBef>
                <a:spcPts val="40"/>
              </a:spcBef>
            </a:pPr>
            <a:r>
              <a:rPr sz="1100" spc="-5" dirty="0">
                <a:latin typeface="Trebuchet MS"/>
                <a:cs typeface="Trebuchet MS"/>
              </a:rPr>
              <a:t>doğrulama kodu Sms veya </a:t>
            </a:r>
            <a:r>
              <a:rPr sz="1100" spc="-32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Öğrenci </a:t>
            </a:r>
            <a:r>
              <a:rPr sz="1100" spc="-5" dirty="0">
                <a:latin typeface="Trebuchet MS"/>
                <a:cs typeface="Trebuchet MS"/>
              </a:rPr>
              <a:t>Mail adresmine 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Gelen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Doğrulama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Kodunu</a:t>
            </a:r>
            <a:endParaRPr sz="1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100" spc="-5" dirty="0">
                <a:latin typeface="Trebuchet MS"/>
                <a:cs typeface="Trebuchet MS"/>
              </a:rPr>
              <a:t>İlgili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Alana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Giriniz.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377178" y="4713097"/>
            <a:ext cx="3827779" cy="1160780"/>
            <a:chOff x="6377178" y="4713097"/>
            <a:chExt cx="3827779" cy="1160780"/>
          </a:xfrm>
        </p:grpSpPr>
        <p:sp>
          <p:nvSpPr>
            <p:cNvPr id="12" name="object 12"/>
            <p:cNvSpPr/>
            <p:nvPr/>
          </p:nvSpPr>
          <p:spPr>
            <a:xfrm>
              <a:off x="6383528" y="4719447"/>
              <a:ext cx="3815079" cy="1148080"/>
            </a:xfrm>
            <a:custGeom>
              <a:avLst/>
              <a:gdLst/>
              <a:ahLst/>
              <a:cxnLst/>
              <a:rect l="l" t="t" r="r" b="b"/>
              <a:pathLst>
                <a:path w="3815079" h="1148079">
                  <a:moveTo>
                    <a:pt x="0" y="0"/>
                  </a:moveTo>
                  <a:lnTo>
                    <a:pt x="1817370" y="468249"/>
                  </a:lnTo>
                  <a:lnTo>
                    <a:pt x="1417827" y="468249"/>
                  </a:lnTo>
                  <a:lnTo>
                    <a:pt x="1417827" y="1147953"/>
                  </a:lnTo>
                  <a:lnTo>
                    <a:pt x="3815079" y="1147953"/>
                  </a:lnTo>
                  <a:lnTo>
                    <a:pt x="3815079" y="468249"/>
                  </a:lnTo>
                  <a:lnTo>
                    <a:pt x="2416682" y="468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83528" y="4719447"/>
              <a:ext cx="3815079" cy="1148080"/>
            </a:xfrm>
            <a:custGeom>
              <a:avLst/>
              <a:gdLst/>
              <a:ahLst/>
              <a:cxnLst/>
              <a:rect l="l" t="t" r="r" b="b"/>
              <a:pathLst>
                <a:path w="3815079" h="1148079">
                  <a:moveTo>
                    <a:pt x="1417827" y="468249"/>
                  </a:moveTo>
                  <a:lnTo>
                    <a:pt x="1817370" y="468249"/>
                  </a:lnTo>
                  <a:lnTo>
                    <a:pt x="0" y="0"/>
                  </a:lnTo>
                  <a:lnTo>
                    <a:pt x="2416682" y="468249"/>
                  </a:lnTo>
                  <a:lnTo>
                    <a:pt x="3815079" y="468249"/>
                  </a:lnTo>
                  <a:lnTo>
                    <a:pt x="3815079" y="581533"/>
                  </a:lnTo>
                  <a:lnTo>
                    <a:pt x="3815079" y="751459"/>
                  </a:lnTo>
                  <a:lnTo>
                    <a:pt x="3815079" y="1147953"/>
                  </a:lnTo>
                  <a:lnTo>
                    <a:pt x="2416682" y="1147953"/>
                  </a:lnTo>
                  <a:lnTo>
                    <a:pt x="1817370" y="1147953"/>
                  </a:lnTo>
                  <a:lnTo>
                    <a:pt x="1417827" y="1147953"/>
                  </a:lnTo>
                  <a:lnTo>
                    <a:pt x="1417827" y="751459"/>
                  </a:lnTo>
                  <a:lnTo>
                    <a:pt x="1417827" y="581533"/>
                  </a:lnTo>
                  <a:lnTo>
                    <a:pt x="1417827" y="468249"/>
                  </a:lnTo>
                  <a:close/>
                </a:path>
              </a:pathLst>
            </a:custGeom>
            <a:ln w="12192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42478" y="5415661"/>
              <a:ext cx="1716405" cy="163195"/>
            </a:xfrm>
            <a:custGeom>
              <a:avLst/>
              <a:gdLst/>
              <a:ahLst/>
              <a:cxnLst/>
              <a:rect l="l" t="t" r="r" b="b"/>
              <a:pathLst>
                <a:path w="1716404" h="163195">
                  <a:moveTo>
                    <a:pt x="1716277" y="0"/>
                  </a:moveTo>
                  <a:lnTo>
                    <a:pt x="0" y="0"/>
                  </a:lnTo>
                  <a:lnTo>
                    <a:pt x="0" y="163067"/>
                  </a:lnTo>
                  <a:lnTo>
                    <a:pt x="1716277" y="163067"/>
                  </a:lnTo>
                  <a:lnTo>
                    <a:pt x="171627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896606" y="5210936"/>
            <a:ext cx="2209800" cy="54483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algn="ctr">
              <a:lnSpc>
                <a:spcPct val="104500"/>
              </a:lnSpc>
              <a:spcBef>
                <a:spcPts val="45"/>
              </a:spcBef>
            </a:pPr>
            <a:r>
              <a:rPr sz="1100" spc="-5" dirty="0">
                <a:latin typeface="Trebuchet MS"/>
                <a:cs typeface="Trebuchet MS"/>
              </a:rPr>
              <a:t>Doğrulama Kodunu Girdikten Sonra </a:t>
            </a:r>
            <a:r>
              <a:rPr sz="1100" spc="-32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“</a:t>
            </a:r>
            <a:r>
              <a:rPr sz="1100" b="1" dirty="0">
                <a:latin typeface="Trebuchet MS"/>
                <a:cs typeface="Trebuchet MS"/>
              </a:rPr>
              <a:t>Doğrulama</a:t>
            </a:r>
            <a:r>
              <a:rPr sz="1100" b="1" spc="-5" dirty="0">
                <a:latin typeface="Trebuchet MS"/>
                <a:cs typeface="Trebuchet MS"/>
              </a:rPr>
              <a:t> Kodunu</a:t>
            </a:r>
            <a:r>
              <a:rPr sz="1100" b="1" spc="-10" dirty="0">
                <a:latin typeface="Trebuchet MS"/>
                <a:cs typeface="Trebuchet MS"/>
              </a:rPr>
              <a:t> </a:t>
            </a:r>
            <a:r>
              <a:rPr sz="1100" b="1" spc="-5" dirty="0">
                <a:latin typeface="Trebuchet MS"/>
                <a:cs typeface="Trebuchet MS"/>
              </a:rPr>
              <a:t>Onayla</a:t>
            </a:r>
            <a:r>
              <a:rPr sz="1100" spc="-5" dirty="0">
                <a:latin typeface="Trebuchet MS"/>
                <a:cs typeface="Trebuchet MS"/>
              </a:rPr>
              <a:t>”</a:t>
            </a:r>
            <a:endParaRPr sz="1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100" spc="-5" dirty="0">
                <a:latin typeface="Trebuchet MS"/>
                <a:cs typeface="Trebuchet MS"/>
              </a:rPr>
              <a:t>Butonuna</a:t>
            </a:r>
            <a:r>
              <a:rPr sz="1100" spc="-3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Tıklayınız.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084577" y="3146806"/>
            <a:ext cx="469900" cy="461009"/>
            <a:chOff x="2084577" y="3146806"/>
            <a:chExt cx="469900" cy="461009"/>
          </a:xfrm>
        </p:grpSpPr>
        <p:sp>
          <p:nvSpPr>
            <p:cNvPr id="17" name="object 17"/>
            <p:cNvSpPr/>
            <p:nvPr/>
          </p:nvSpPr>
          <p:spPr>
            <a:xfrm>
              <a:off x="2090927" y="3153156"/>
              <a:ext cx="457200" cy="448309"/>
            </a:xfrm>
            <a:custGeom>
              <a:avLst/>
              <a:gdLst/>
              <a:ahLst/>
              <a:cxnLst/>
              <a:rect l="l" t="t" r="r" b="b"/>
              <a:pathLst>
                <a:path w="457200" h="448310">
                  <a:moveTo>
                    <a:pt x="228600" y="0"/>
                  </a:moveTo>
                  <a:lnTo>
                    <a:pt x="182533" y="4552"/>
                  </a:lnTo>
                  <a:lnTo>
                    <a:pt x="139624" y="17609"/>
                  </a:lnTo>
                  <a:lnTo>
                    <a:pt x="100793" y="38268"/>
                  </a:lnTo>
                  <a:lnTo>
                    <a:pt x="66960" y="65627"/>
                  </a:lnTo>
                  <a:lnTo>
                    <a:pt x="39045" y="98784"/>
                  </a:lnTo>
                  <a:lnTo>
                    <a:pt x="17966" y="136838"/>
                  </a:lnTo>
                  <a:lnTo>
                    <a:pt x="4644" y="178886"/>
                  </a:lnTo>
                  <a:lnTo>
                    <a:pt x="0" y="224028"/>
                  </a:lnTo>
                  <a:lnTo>
                    <a:pt x="4644" y="269169"/>
                  </a:lnTo>
                  <a:lnTo>
                    <a:pt x="17966" y="311217"/>
                  </a:lnTo>
                  <a:lnTo>
                    <a:pt x="39045" y="349271"/>
                  </a:lnTo>
                  <a:lnTo>
                    <a:pt x="66960" y="382428"/>
                  </a:lnTo>
                  <a:lnTo>
                    <a:pt x="100793" y="409787"/>
                  </a:lnTo>
                  <a:lnTo>
                    <a:pt x="139624" y="430446"/>
                  </a:lnTo>
                  <a:lnTo>
                    <a:pt x="182533" y="443503"/>
                  </a:lnTo>
                  <a:lnTo>
                    <a:pt x="228600" y="448056"/>
                  </a:lnTo>
                  <a:lnTo>
                    <a:pt x="274666" y="443503"/>
                  </a:lnTo>
                  <a:lnTo>
                    <a:pt x="317575" y="430446"/>
                  </a:lnTo>
                  <a:lnTo>
                    <a:pt x="356406" y="409787"/>
                  </a:lnTo>
                  <a:lnTo>
                    <a:pt x="390239" y="382428"/>
                  </a:lnTo>
                  <a:lnTo>
                    <a:pt x="418154" y="349271"/>
                  </a:lnTo>
                  <a:lnTo>
                    <a:pt x="439233" y="311217"/>
                  </a:lnTo>
                  <a:lnTo>
                    <a:pt x="452555" y="269169"/>
                  </a:lnTo>
                  <a:lnTo>
                    <a:pt x="457200" y="224028"/>
                  </a:lnTo>
                  <a:lnTo>
                    <a:pt x="452555" y="178886"/>
                  </a:lnTo>
                  <a:lnTo>
                    <a:pt x="439233" y="136838"/>
                  </a:lnTo>
                  <a:lnTo>
                    <a:pt x="418154" y="98784"/>
                  </a:lnTo>
                  <a:lnTo>
                    <a:pt x="390239" y="65627"/>
                  </a:lnTo>
                  <a:lnTo>
                    <a:pt x="356406" y="38268"/>
                  </a:lnTo>
                  <a:lnTo>
                    <a:pt x="317575" y="17609"/>
                  </a:lnTo>
                  <a:lnTo>
                    <a:pt x="274666" y="4552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90927" y="3153156"/>
              <a:ext cx="457200" cy="448309"/>
            </a:xfrm>
            <a:custGeom>
              <a:avLst/>
              <a:gdLst/>
              <a:ahLst/>
              <a:cxnLst/>
              <a:rect l="l" t="t" r="r" b="b"/>
              <a:pathLst>
                <a:path w="457200" h="448310">
                  <a:moveTo>
                    <a:pt x="0" y="224028"/>
                  </a:moveTo>
                  <a:lnTo>
                    <a:pt x="4644" y="178886"/>
                  </a:lnTo>
                  <a:lnTo>
                    <a:pt x="17966" y="136838"/>
                  </a:lnTo>
                  <a:lnTo>
                    <a:pt x="39045" y="98784"/>
                  </a:lnTo>
                  <a:lnTo>
                    <a:pt x="66960" y="65627"/>
                  </a:lnTo>
                  <a:lnTo>
                    <a:pt x="100793" y="38268"/>
                  </a:lnTo>
                  <a:lnTo>
                    <a:pt x="139624" y="17609"/>
                  </a:lnTo>
                  <a:lnTo>
                    <a:pt x="182533" y="4552"/>
                  </a:lnTo>
                  <a:lnTo>
                    <a:pt x="228600" y="0"/>
                  </a:lnTo>
                  <a:lnTo>
                    <a:pt x="274666" y="4552"/>
                  </a:lnTo>
                  <a:lnTo>
                    <a:pt x="317575" y="17609"/>
                  </a:lnTo>
                  <a:lnTo>
                    <a:pt x="356406" y="38268"/>
                  </a:lnTo>
                  <a:lnTo>
                    <a:pt x="390239" y="65627"/>
                  </a:lnTo>
                  <a:lnTo>
                    <a:pt x="418154" y="98784"/>
                  </a:lnTo>
                  <a:lnTo>
                    <a:pt x="439233" y="136838"/>
                  </a:lnTo>
                  <a:lnTo>
                    <a:pt x="452555" y="178886"/>
                  </a:lnTo>
                  <a:lnTo>
                    <a:pt x="457200" y="224028"/>
                  </a:lnTo>
                  <a:lnTo>
                    <a:pt x="452555" y="269169"/>
                  </a:lnTo>
                  <a:lnTo>
                    <a:pt x="439233" y="311217"/>
                  </a:lnTo>
                  <a:lnTo>
                    <a:pt x="418154" y="349271"/>
                  </a:lnTo>
                  <a:lnTo>
                    <a:pt x="390239" y="382428"/>
                  </a:lnTo>
                  <a:lnTo>
                    <a:pt x="356406" y="409787"/>
                  </a:lnTo>
                  <a:lnTo>
                    <a:pt x="317575" y="430446"/>
                  </a:lnTo>
                  <a:lnTo>
                    <a:pt x="274666" y="443503"/>
                  </a:lnTo>
                  <a:lnTo>
                    <a:pt x="228600" y="448056"/>
                  </a:lnTo>
                  <a:lnTo>
                    <a:pt x="182533" y="443503"/>
                  </a:lnTo>
                  <a:lnTo>
                    <a:pt x="139624" y="430446"/>
                  </a:lnTo>
                  <a:lnTo>
                    <a:pt x="100793" y="409787"/>
                  </a:lnTo>
                  <a:lnTo>
                    <a:pt x="66960" y="382428"/>
                  </a:lnTo>
                  <a:lnTo>
                    <a:pt x="39045" y="349271"/>
                  </a:lnTo>
                  <a:lnTo>
                    <a:pt x="17966" y="311217"/>
                  </a:lnTo>
                  <a:lnTo>
                    <a:pt x="4644" y="269169"/>
                  </a:lnTo>
                  <a:lnTo>
                    <a:pt x="0" y="224028"/>
                  </a:lnTo>
                  <a:close/>
                </a:path>
              </a:pathLst>
            </a:custGeom>
            <a:ln w="12192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247645" y="3235579"/>
            <a:ext cx="144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298180" y="4619244"/>
            <a:ext cx="469900" cy="462280"/>
            <a:chOff x="8298180" y="4619244"/>
            <a:chExt cx="469900" cy="462280"/>
          </a:xfrm>
        </p:grpSpPr>
        <p:sp>
          <p:nvSpPr>
            <p:cNvPr id="21" name="object 21"/>
            <p:cNvSpPr/>
            <p:nvPr/>
          </p:nvSpPr>
          <p:spPr>
            <a:xfrm>
              <a:off x="8304276" y="4625340"/>
              <a:ext cx="457200" cy="449580"/>
            </a:xfrm>
            <a:custGeom>
              <a:avLst/>
              <a:gdLst/>
              <a:ahLst/>
              <a:cxnLst/>
              <a:rect l="l" t="t" r="r" b="b"/>
              <a:pathLst>
                <a:path w="457200" h="449579">
                  <a:moveTo>
                    <a:pt x="228600" y="0"/>
                  </a:moveTo>
                  <a:lnTo>
                    <a:pt x="182533" y="4564"/>
                  </a:lnTo>
                  <a:lnTo>
                    <a:pt x="139624" y="17656"/>
                  </a:lnTo>
                  <a:lnTo>
                    <a:pt x="100793" y="38375"/>
                  </a:lnTo>
                  <a:lnTo>
                    <a:pt x="66960" y="65817"/>
                  </a:lnTo>
                  <a:lnTo>
                    <a:pt x="39045" y="99082"/>
                  </a:lnTo>
                  <a:lnTo>
                    <a:pt x="17966" y="137267"/>
                  </a:lnTo>
                  <a:lnTo>
                    <a:pt x="4644" y="179470"/>
                  </a:lnTo>
                  <a:lnTo>
                    <a:pt x="0" y="224790"/>
                  </a:lnTo>
                  <a:lnTo>
                    <a:pt x="4644" y="270109"/>
                  </a:lnTo>
                  <a:lnTo>
                    <a:pt x="17966" y="312312"/>
                  </a:lnTo>
                  <a:lnTo>
                    <a:pt x="39045" y="350497"/>
                  </a:lnTo>
                  <a:lnTo>
                    <a:pt x="66960" y="383762"/>
                  </a:lnTo>
                  <a:lnTo>
                    <a:pt x="100793" y="411204"/>
                  </a:lnTo>
                  <a:lnTo>
                    <a:pt x="139624" y="431923"/>
                  </a:lnTo>
                  <a:lnTo>
                    <a:pt x="182533" y="445015"/>
                  </a:lnTo>
                  <a:lnTo>
                    <a:pt x="228600" y="449580"/>
                  </a:lnTo>
                  <a:lnTo>
                    <a:pt x="274666" y="445015"/>
                  </a:lnTo>
                  <a:lnTo>
                    <a:pt x="317575" y="431923"/>
                  </a:lnTo>
                  <a:lnTo>
                    <a:pt x="356406" y="411204"/>
                  </a:lnTo>
                  <a:lnTo>
                    <a:pt x="390239" y="383762"/>
                  </a:lnTo>
                  <a:lnTo>
                    <a:pt x="418154" y="350497"/>
                  </a:lnTo>
                  <a:lnTo>
                    <a:pt x="439233" y="312312"/>
                  </a:lnTo>
                  <a:lnTo>
                    <a:pt x="452555" y="270109"/>
                  </a:lnTo>
                  <a:lnTo>
                    <a:pt x="457200" y="224790"/>
                  </a:lnTo>
                  <a:lnTo>
                    <a:pt x="452555" y="179470"/>
                  </a:lnTo>
                  <a:lnTo>
                    <a:pt x="439233" y="137267"/>
                  </a:lnTo>
                  <a:lnTo>
                    <a:pt x="418154" y="99082"/>
                  </a:lnTo>
                  <a:lnTo>
                    <a:pt x="390239" y="65817"/>
                  </a:lnTo>
                  <a:lnTo>
                    <a:pt x="356406" y="38375"/>
                  </a:lnTo>
                  <a:lnTo>
                    <a:pt x="317575" y="17656"/>
                  </a:lnTo>
                  <a:lnTo>
                    <a:pt x="274666" y="456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04276" y="4625340"/>
              <a:ext cx="457200" cy="449580"/>
            </a:xfrm>
            <a:custGeom>
              <a:avLst/>
              <a:gdLst/>
              <a:ahLst/>
              <a:cxnLst/>
              <a:rect l="l" t="t" r="r" b="b"/>
              <a:pathLst>
                <a:path w="457200" h="449579">
                  <a:moveTo>
                    <a:pt x="0" y="224790"/>
                  </a:moveTo>
                  <a:lnTo>
                    <a:pt x="4644" y="179470"/>
                  </a:lnTo>
                  <a:lnTo>
                    <a:pt x="17966" y="137267"/>
                  </a:lnTo>
                  <a:lnTo>
                    <a:pt x="39045" y="99082"/>
                  </a:lnTo>
                  <a:lnTo>
                    <a:pt x="66960" y="65817"/>
                  </a:lnTo>
                  <a:lnTo>
                    <a:pt x="100793" y="38375"/>
                  </a:lnTo>
                  <a:lnTo>
                    <a:pt x="139624" y="17656"/>
                  </a:lnTo>
                  <a:lnTo>
                    <a:pt x="182533" y="4564"/>
                  </a:lnTo>
                  <a:lnTo>
                    <a:pt x="228600" y="0"/>
                  </a:lnTo>
                  <a:lnTo>
                    <a:pt x="274666" y="4564"/>
                  </a:lnTo>
                  <a:lnTo>
                    <a:pt x="317575" y="17656"/>
                  </a:lnTo>
                  <a:lnTo>
                    <a:pt x="356406" y="38375"/>
                  </a:lnTo>
                  <a:lnTo>
                    <a:pt x="390239" y="65817"/>
                  </a:lnTo>
                  <a:lnTo>
                    <a:pt x="418154" y="99082"/>
                  </a:lnTo>
                  <a:lnTo>
                    <a:pt x="439233" y="137267"/>
                  </a:lnTo>
                  <a:lnTo>
                    <a:pt x="452555" y="179470"/>
                  </a:lnTo>
                  <a:lnTo>
                    <a:pt x="457200" y="224790"/>
                  </a:lnTo>
                  <a:lnTo>
                    <a:pt x="452555" y="270109"/>
                  </a:lnTo>
                  <a:lnTo>
                    <a:pt x="439233" y="312312"/>
                  </a:lnTo>
                  <a:lnTo>
                    <a:pt x="418154" y="350497"/>
                  </a:lnTo>
                  <a:lnTo>
                    <a:pt x="390239" y="383762"/>
                  </a:lnTo>
                  <a:lnTo>
                    <a:pt x="356406" y="411204"/>
                  </a:lnTo>
                  <a:lnTo>
                    <a:pt x="317575" y="431923"/>
                  </a:lnTo>
                  <a:lnTo>
                    <a:pt x="274666" y="445015"/>
                  </a:lnTo>
                  <a:lnTo>
                    <a:pt x="228600" y="449580"/>
                  </a:lnTo>
                  <a:lnTo>
                    <a:pt x="182533" y="445015"/>
                  </a:lnTo>
                  <a:lnTo>
                    <a:pt x="139624" y="431923"/>
                  </a:lnTo>
                  <a:lnTo>
                    <a:pt x="100793" y="411204"/>
                  </a:lnTo>
                  <a:lnTo>
                    <a:pt x="66960" y="383762"/>
                  </a:lnTo>
                  <a:lnTo>
                    <a:pt x="39045" y="350497"/>
                  </a:lnTo>
                  <a:lnTo>
                    <a:pt x="17966" y="312312"/>
                  </a:lnTo>
                  <a:lnTo>
                    <a:pt x="4644" y="270109"/>
                  </a:lnTo>
                  <a:lnTo>
                    <a:pt x="0" y="224790"/>
                  </a:lnTo>
                  <a:close/>
                </a:path>
              </a:pathLst>
            </a:custGeom>
            <a:ln w="12192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462009" y="4709541"/>
            <a:ext cx="144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26700" y="6758127"/>
            <a:ext cx="990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rebuchet MS"/>
                <a:cs typeface="Trebuchet MS"/>
              </a:rPr>
              <a:t>6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6483" y="457200"/>
            <a:ext cx="3661410" cy="2546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1800" b="1" u="none" spc="-5" dirty="0">
                <a:solidFill>
                  <a:srgbClr val="000000"/>
                </a:solidFill>
                <a:latin typeface="Trebuchet MS"/>
                <a:cs typeface="Trebuchet MS"/>
              </a:rPr>
              <a:t>MESLEKİ</a:t>
            </a:r>
            <a:r>
              <a:rPr sz="1800" b="1" u="none" spc="-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1" u="none" spc="-5" dirty="0">
                <a:solidFill>
                  <a:srgbClr val="000000"/>
                </a:solidFill>
                <a:latin typeface="Trebuchet MS"/>
                <a:cs typeface="Trebuchet MS"/>
              </a:rPr>
              <a:t>EĞİTİM</a:t>
            </a:r>
            <a:r>
              <a:rPr sz="1800" b="1" u="none" spc="-2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1" u="none" dirty="0">
                <a:solidFill>
                  <a:srgbClr val="000000"/>
                </a:solidFill>
                <a:latin typeface="Trebuchet MS"/>
                <a:cs typeface="Trebuchet MS"/>
              </a:rPr>
              <a:t>STAJ</a:t>
            </a:r>
            <a:r>
              <a:rPr sz="1800" b="1" u="none" spc="-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1" u="none" spc="-5" dirty="0">
                <a:solidFill>
                  <a:srgbClr val="000000"/>
                </a:solidFill>
                <a:latin typeface="Trebuchet MS"/>
                <a:cs typeface="Trebuchet MS"/>
              </a:rPr>
              <a:t>BAŞVURUSU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04684" y="415544"/>
            <a:ext cx="3441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rebuchet MS"/>
                <a:cs typeface="Trebuchet MS"/>
              </a:rPr>
              <a:t>-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5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56483" y="711708"/>
            <a:ext cx="3978275" cy="22860"/>
          </a:xfrm>
          <a:custGeom>
            <a:avLst/>
            <a:gdLst/>
            <a:ahLst/>
            <a:cxnLst/>
            <a:rect l="l" t="t" r="r" b="b"/>
            <a:pathLst>
              <a:path w="3978275" h="22859">
                <a:moveTo>
                  <a:pt x="3978274" y="0"/>
                </a:moveTo>
                <a:lnTo>
                  <a:pt x="0" y="0"/>
                </a:lnTo>
                <a:lnTo>
                  <a:pt x="0" y="22859"/>
                </a:lnTo>
                <a:lnTo>
                  <a:pt x="3978274" y="22859"/>
                </a:lnTo>
                <a:lnTo>
                  <a:pt x="3978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82879" y="891637"/>
            <a:ext cx="10322560" cy="5829300"/>
            <a:chOff x="182879" y="891637"/>
            <a:chExt cx="10322560" cy="58293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79" y="891637"/>
              <a:ext cx="10322052" cy="582920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29356" y="2534412"/>
              <a:ext cx="3115945" cy="1079500"/>
            </a:xfrm>
            <a:custGeom>
              <a:avLst/>
              <a:gdLst/>
              <a:ahLst/>
              <a:cxnLst/>
              <a:rect l="l" t="t" r="r" b="b"/>
              <a:pathLst>
                <a:path w="3115945" h="1079500">
                  <a:moveTo>
                    <a:pt x="2226564" y="0"/>
                  </a:moveTo>
                  <a:lnTo>
                    <a:pt x="0" y="0"/>
                  </a:lnTo>
                  <a:lnTo>
                    <a:pt x="0" y="679703"/>
                  </a:lnTo>
                  <a:lnTo>
                    <a:pt x="1298829" y="679703"/>
                  </a:lnTo>
                  <a:lnTo>
                    <a:pt x="3115691" y="1079118"/>
                  </a:lnTo>
                  <a:lnTo>
                    <a:pt x="1855470" y="679703"/>
                  </a:lnTo>
                  <a:lnTo>
                    <a:pt x="2226564" y="679703"/>
                  </a:lnTo>
                  <a:lnTo>
                    <a:pt x="22265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29356" y="2534412"/>
              <a:ext cx="3115945" cy="1079500"/>
            </a:xfrm>
            <a:custGeom>
              <a:avLst/>
              <a:gdLst/>
              <a:ahLst/>
              <a:cxnLst/>
              <a:rect l="l" t="t" r="r" b="b"/>
              <a:pathLst>
                <a:path w="3115945" h="1079500">
                  <a:moveTo>
                    <a:pt x="0" y="0"/>
                  </a:moveTo>
                  <a:lnTo>
                    <a:pt x="1298829" y="0"/>
                  </a:lnTo>
                  <a:lnTo>
                    <a:pt x="1855470" y="0"/>
                  </a:lnTo>
                  <a:lnTo>
                    <a:pt x="2226564" y="0"/>
                  </a:lnTo>
                  <a:lnTo>
                    <a:pt x="2226564" y="396493"/>
                  </a:lnTo>
                  <a:lnTo>
                    <a:pt x="2226564" y="566419"/>
                  </a:lnTo>
                  <a:lnTo>
                    <a:pt x="2226564" y="679703"/>
                  </a:lnTo>
                  <a:lnTo>
                    <a:pt x="1855470" y="679703"/>
                  </a:lnTo>
                  <a:lnTo>
                    <a:pt x="3115691" y="1079118"/>
                  </a:lnTo>
                  <a:lnTo>
                    <a:pt x="1298829" y="679703"/>
                  </a:lnTo>
                  <a:lnTo>
                    <a:pt x="0" y="679703"/>
                  </a:lnTo>
                  <a:lnTo>
                    <a:pt x="0" y="566419"/>
                  </a:lnTo>
                  <a:lnTo>
                    <a:pt x="0" y="396493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410839" y="2583307"/>
            <a:ext cx="18624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Trebuchet MS"/>
                <a:cs typeface="Trebuchet MS"/>
              </a:rPr>
              <a:t>Başvurunuzun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En Son Durumu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46398" y="2786507"/>
            <a:ext cx="1211580" cy="163195"/>
          </a:xfrm>
          <a:custGeom>
            <a:avLst/>
            <a:gdLst/>
            <a:ahLst/>
            <a:cxnLst/>
            <a:rect l="l" t="t" r="r" b="b"/>
            <a:pathLst>
              <a:path w="1211579" h="163194">
                <a:moveTo>
                  <a:pt x="1211579" y="0"/>
                </a:moveTo>
                <a:lnTo>
                  <a:pt x="0" y="0"/>
                </a:lnTo>
                <a:lnTo>
                  <a:pt x="0" y="163067"/>
                </a:lnTo>
                <a:lnTo>
                  <a:pt x="1211579" y="163067"/>
                </a:lnTo>
                <a:lnTo>
                  <a:pt x="121157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60546" y="2757043"/>
            <a:ext cx="1964689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Trebuchet MS"/>
                <a:cs typeface="Trebuchet MS"/>
              </a:rPr>
              <a:t>“</a:t>
            </a:r>
            <a:r>
              <a:rPr sz="1100" b="1" spc="-5" dirty="0">
                <a:latin typeface="Trebuchet MS"/>
                <a:cs typeface="Trebuchet MS"/>
              </a:rPr>
              <a:t>BAŞVURU</a:t>
            </a:r>
            <a:r>
              <a:rPr sz="1100" b="1" spc="-25" dirty="0">
                <a:latin typeface="Trebuchet MS"/>
                <a:cs typeface="Trebuchet MS"/>
              </a:rPr>
              <a:t> </a:t>
            </a:r>
            <a:r>
              <a:rPr sz="1100" b="1" spc="-5" dirty="0">
                <a:latin typeface="Trebuchet MS"/>
                <a:cs typeface="Trebuchet MS"/>
              </a:rPr>
              <a:t>DURUMU</a:t>
            </a:r>
            <a:r>
              <a:rPr sz="1100" spc="-5" dirty="0">
                <a:latin typeface="Trebuchet MS"/>
                <a:cs typeface="Trebuchet MS"/>
              </a:rPr>
              <a:t>”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Alanında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69919" y="2946019"/>
            <a:ext cx="13436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Trebuchet MS"/>
                <a:cs typeface="Trebuchet MS"/>
              </a:rPr>
              <a:t>Görüntülenmektedir.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734558" y="2467102"/>
            <a:ext cx="3776345" cy="1384300"/>
            <a:chOff x="5734558" y="2467102"/>
            <a:chExt cx="3776345" cy="1384300"/>
          </a:xfrm>
        </p:grpSpPr>
        <p:sp>
          <p:nvSpPr>
            <p:cNvPr id="15" name="object 15"/>
            <p:cNvSpPr/>
            <p:nvPr/>
          </p:nvSpPr>
          <p:spPr>
            <a:xfrm>
              <a:off x="5740908" y="2473452"/>
              <a:ext cx="3763645" cy="1371600"/>
            </a:xfrm>
            <a:custGeom>
              <a:avLst/>
              <a:gdLst/>
              <a:ahLst/>
              <a:cxnLst/>
              <a:rect l="l" t="t" r="r" b="b"/>
              <a:pathLst>
                <a:path w="3763645" h="1371600">
                  <a:moveTo>
                    <a:pt x="2014727" y="0"/>
                  </a:moveTo>
                  <a:lnTo>
                    <a:pt x="0" y="0"/>
                  </a:lnTo>
                  <a:lnTo>
                    <a:pt x="0" y="829056"/>
                  </a:lnTo>
                  <a:lnTo>
                    <a:pt x="2014727" y="829056"/>
                  </a:lnTo>
                  <a:lnTo>
                    <a:pt x="2014727" y="690879"/>
                  </a:lnTo>
                  <a:lnTo>
                    <a:pt x="3763644" y="1371091"/>
                  </a:lnTo>
                  <a:lnTo>
                    <a:pt x="2014727" y="483615"/>
                  </a:lnTo>
                  <a:lnTo>
                    <a:pt x="20147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40908" y="2473452"/>
              <a:ext cx="3763645" cy="1371600"/>
            </a:xfrm>
            <a:custGeom>
              <a:avLst/>
              <a:gdLst/>
              <a:ahLst/>
              <a:cxnLst/>
              <a:rect l="l" t="t" r="r" b="b"/>
              <a:pathLst>
                <a:path w="3763645" h="1371600">
                  <a:moveTo>
                    <a:pt x="0" y="0"/>
                  </a:moveTo>
                  <a:lnTo>
                    <a:pt x="1175258" y="0"/>
                  </a:lnTo>
                  <a:lnTo>
                    <a:pt x="1678939" y="0"/>
                  </a:lnTo>
                  <a:lnTo>
                    <a:pt x="2014727" y="0"/>
                  </a:lnTo>
                  <a:lnTo>
                    <a:pt x="2014727" y="483615"/>
                  </a:lnTo>
                  <a:lnTo>
                    <a:pt x="3763644" y="1371091"/>
                  </a:lnTo>
                  <a:lnTo>
                    <a:pt x="2014727" y="690879"/>
                  </a:lnTo>
                  <a:lnTo>
                    <a:pt x="2014727" y="829056"/>
                  </a:lnTo>
                  <a:lnTo>
                    <a:pt x="1678939" y="829056"/>
                  </a:lnTo>
                  <a:lnTo>
                    <a:pt x="1175258" y="829056"/>
                  </a:lnTo>
                  <a:lnTo>
                    <a:pt x="0" y="829056"/>
                  </a:lnTo>
                  <a:lnTo>
                    <a:pt x="0" y="690879"/>
                  </a:lnTo>
                  <a:lnTo>
                    <a:pt x="0" y="48361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75297" y="2574671"/>
              <a:ext cx="430530" cy="163195"/>
            </a:xfrm>
            <a:custGeom>
              <a:avLst/>
              <a:gdLst/>
              <a:ahLst/>
              <a:cxnLst/>
              <a:rect l="l" t="t" r="r" b="b"/>
              <a:pathLst>
                <a:path w="430529" h="163194">
                  <a:moveTo>
                    <a:pt x="430072" y="0"/>
                  </a:moveTo>
                  <a:lnTo>
                    <a:pt x="0" y="0"/>
                  </a:lnTo>
                  <a:lnTo>
                    <a:pt x="0" y="163067"/>
                  </a:lnTo>
                  <a:lnTo>
                    <a:pt x="430072" y="163067"/>
                  </a:lnTo>
                  <a:lnTo>
                    <a:pt x="43007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905880" y="2545207"/>
            <a:ext cx="16859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Trebuchet MS"/>
                <a:cs typeface="Trebuchet MS"/>
              </a:rPr>
              <a:t>Başvuru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Detayını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“</a:t>
            </a:r>
            <a:r>
              <a:rPr sz="1100" b="1" spc="-5" dirty="0">
                <a:latin typeface="Trebuchet MS"/>
                <a:cs typeface="Trebuchet MS"/>
              </a:rPr>
              <a:t>DETAY</a:t>
            </a:r>
            <a:r>
              <a:rPr sz="1100" spc="-5" dirty="0">
                <a:latin typeface="Trebuchet MS"/>
                <a:cs typeface="Trebuchet MS"/>
              </a:rPr>
              <a:t>”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97904" y="2698216"/>
            <a:ext cx="130238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 marR="5080" indent="-123825">
              <a:lnSpc>
                <a:spcPct val="113599"/>
              </a:lnSpc>
              <a:spcBef>
                <a:spcPts val="100"/>
              </a:spcBef>
            </a:pPr>
            <a:r>
              <a:rPr sz="1100" spc="-5" dirty="0">
                <a:latin typeface="Trebuchet MS"/>
                <a:cs typeface="Trebuchet MS"/>
              </a:rPr>
              <a:t>Butonuna Tıklayarak </a:t>
            </a:r>
            <a:r>
              <a:rPr sz="1100" spc="-32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Öğrenebilirsiniz.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352790" y="2346706"/>
            <a:ext cx="2027555" cy="1518920"/>
            <a:chOff x="8352790" y="2346706"/>
            <a:chExt cx="2027555" cy="1518920"/>
          </a:xfrm>
        </p:grpSpPr>
        <p:sp>
          <p:nvSpPr>
            <p:cNvPr id="21" name="object 21"/>
            <p:cNvSpPr/>
            <p:nvPr/>
          </p:nvSpPr>
          <p:spPr>
            <a:xfrm>
              <a:off x="8359140" y="2353056"/>
              <a:ext cx="2014855" cy="1506220"/>
            </a:xfrm>
            <a:custGeom>
              <a:avLst/>
              <a:gdLst/>
              <a:ahLst/>
              <a:cxnLst/>
              <a:rect l="l" t="t" r="r" b="b"/>
              <a:pathLst>
                <a:path w="2014854" h="1506220">
                  <a:moveTo>
                    <a:pt x="2014727" y="0"/>
                  </a:moveTo>
                  <a:lnTo>
                    <a:pt x="0" y="0"/>
                  </a:lnTo>
                  <a:lnTo>
                    <a:pt x="0" y="829056"/>
                  </a:lnTo>
                  <a:lnTo>
                    <a:pt x="1175257" y="829056"/>
                  </a:lnTo>
                  <a:lnTo>
                    <a:pt x="1838705" y="1505712"/>
                  </a:lnTo>
                  <a:lnTo>
                    <a:pt x="1678939" y="829056"/>
                  </a:lnTo>
                  <a:lnTo>
                    <a:pt x="2014727" y="829056"/>
                  </a:lnTo>
                  <a:lnTo>
                    <a:pt x="20147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59140" y="2353056"/>
              <a:ext cx="2014855" cy="1506220"/>
            </a:xfrm>
            <a:custGeom>
              <a:avLst/>
              <a:gdLst/>
              <a:ahLst/>
              <a:cxnLst/>
              <a:rect l="l" t="t" r="r" b="b"/>
              <a:pathLst>
                <a:path w="2014854" h="1506220">
                  <a:moveTo>
                    <a:pt x="0" y="0"/>
                  </a:moveTo>
                  <a:lnTo>
                    <a:pt x="1175257" y="0"/>
                  </a:lnTo>
                  <a:lnTo>
                    <a:pt x="1678939" y="0"/>
                  </a:lnTo>
                  <a:lnTo>
                    <a:pt x="2014727" y="0"/>
                  </a:lnTo>
                  <a:lnTo>
                    <a:pt x="2014727" y="483616"/>
                  </a:lnTo>
                  <a:lnTo>
                    <a:pt x="2014727" y="690880"/>
                  </a:lnTo>
                  <a:lnTo>
                    <a:pt x="2014727" y="829056"/>
                  </a:lnTo>
                  <a:lnTo>
                    <a:pt x="1678939" y="829056"/>
                  </a:lnTo>
                  <a:lnTo>
                    <a:pt x="1838705" y="1505712"/>
                  </a:lnTo>
                  <a:lnTo>
                    <a:pt x="1175257" y="829056"/>
                  </a:lnTo>
                  <a:lnTo>
                    <a:pt x="0" y="829056"/>
                  </a:lnTo>
                  <a:lnTo>
                    <a:pt x="0" y="690880"/>
                  </a:lnTo>
                  <a:lnTo>
                    <a:pt x="0" y="483616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593580" y="2454275"/>
              <a:ext cx="372110" cy="163195"/>
            </a:xfrm>
            <a:custGeom>
              <a:avLst/>
              <a:gdLst/>
              <a:ahLst/>
              <a:cxnLst/>
              <a:rect l="l" t="t" r="r" b="b"/>
              <a:pathLst>
                <a:path w="372109" h="163194">
                  <a:moveTo>
                    <a:pt x="371855" y="0"/>
                  </a:moveTo>
                  <a:lnTo>
                    <a:pt x="0" y="0"/>
                  </a:lnTo>
                  <a:lnTo>
                    <a:pt x="0" y="163067"/>
                  </a:lnTo>
                  <a:lnTo>
                    <a:pt x="371855" y="163067"/>
                  </a:lnTo>
                  <a:lnTo>
                    <a:pt x="37185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684514" y="2424811"/>
            <a:ext cx="13671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Trebuchet MS"/>
                <a:cs typeface="Trebuchet MS"/>
              </a:rPr>
              <a:t>Başvurunuzu</a:t>
            </a:r>
            <a:r>
              <a:rPr sz="1100" spc="-3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“</a:t>
            </a:r>
            <a:r>
              <a:rPr sz="1100" b="1" spc="-5" dirty="0">
                <a:latin typeface="Trebuchet MS"/>
                <a:cs typeface="Trebuchet MS"/>
              </a:rPr>
              <a:t>İPTAL</a:t>
            </a:r>
            <a:r>
              <a:rPr sz="1100" spc="-5" dirty="0">
                <a:latin typeface="Trebuchet MS"/>
                <a:cs typeface="Trebuchet MS"/>
              </a:rPr>
              <a:t>”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51926" y="2577820"/>
            <a:ext cx="163068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8940" marR="5080" indent="-396240">
              <a:lnSpc>
                <a:spcPct val="113599"/>
              </a:lnSpc>
              <a:spcBef>
                <a:spcPts val="100"/>
              </a:spcBef>
            </a:pPr>
            <a:r>
              <a:rPr sz="1100" spc="-5" dirty="0">
                <a:latin typeface="Trebuchet MS"/>
                <a:cs typeface="Trebuchet MS"/>
              </a:rPr>
              <a:t>Butonuna Tıklayarak İptal </a:t>
            </a:r>
            <a:r>
              <a:rPr sz="1100" spc="-32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Edebilirsiniz.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757172" y="4451730"/>
            <a:ext cx="3677920" cy="2861945"/>
            <a:chOff x="1757172" y="4451730"/>
            <a:chExt cx="3677920" cy="2861945"/>
          </a:xfrm>
        </p:grpSpPr>
        <p:sp>
          <p:nvSpPr>
            <p:cNvPr id="27" name="object 27"/>
            <p:cNvSpPr/>
            <p:nvPr/>
          </p:nvSpPr>
          <p:spPr>
            <a:xfrm>
              <a:off x="1763268" y="4457826"/>
              <a:ext cx="3665220" cy="2849880"/>
            </a:xfrm>
            <a:custGeom>
              <a:avLst/>
              <a:gdLst/>
              <a:ahLst/>
              <a:cxnLst/>
              <a:rect l="l" t="t" r="r" b="b"/>
              <a:pathLst>
                <a:path w="3665220" h="2849879">
                  <a:moveTo>
                    <a:pt x="3665220" y="0"/>
                  </a:moveTo>
                  <a:lnTo>
                    <a:pt x="1405508" y="2229485"/>
                  </a:lnTo>
                  <a:lnTo>
                    <a:pt x="0" y="2229485"/>
                  </a:lnTo>
                  <a:lnTo>
                    <a:pt x="0" y="2849753"/>
                  </a:lnTo>
                  <a:lnTo>
                    <a:pt x="2409444" y="2849753"/>
                  </a:lnTo>
                  <a:lnTo>
                    <a:pt x="2409444" y="2229485"/>
                  </a:lnTo>
                  <a:lnTo>
                    <a:pt x="2007870" y="2229485"/>
                  </a:lnTo>
                  <a:lnTo>
                    <a:pt x="36652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63268" y="4457826"/>
              <a:ext cx="3665220" cy="2849880"/>
            </a:xfrm>
            <a:custGeom>
              <a:avLst/>
              <a:gdLst/>
              <a:ahLst/>
              <a:cxnLst/>
              <a:rect l="l" t="t" r="r" b="b"/>
              <a:pathLst>
                <a:path w="3665220" h="2849879">
                  <a:moveTo>
                    <a:pt x="0" y="2229485"/>
                  </a:moveTo>
                  <a:lnTo>
                    <a:pt x="1405508" y="2229485"/>
                  </a:lnTo>
                  <a:lnTo>
                    <a:pt x="3665220" y="0"/>
                  </a:lnTo>
                  <a:lnTo>
                    <a:pt x="2007870" y="2229485"/>
                  </a:lnTo>
                  <a:lnTo>
                    <a:pt x="2409444" y="2229485"/>
                  </a:lnTo>
                  <a:lnTo>
                    <a:pt x="2409444" y="2332863"/>
                  </a:lnTo>
                  <a:lnTo>
                    <a:pt x="2409444" y="2487930"/>
                  </a:lnTo>
                  <a:lnTo>
                    <a:pt x="2409444" y="2849753"/>
                  </a:lnTo>
                  <a:lnTo>
                    <a:pt x="2007870" y="2849753"/>
                  </a:lnTo>
                  <a:lnTo>
                    <a:pt x="1405508" y="2849753"/>
                  </a:lnTo>
                  <a:lnTo>
                    <a:pt x="0" y="2849753"/>
                  </a:lnTo>
                  <a:lnTo>
                    <a:pt x="0" y="2487930"/>
                  </a:lnTo>
                  <a:lnTo>
                    <a:pt x="0" y="2332863"/>
                  </a:lnTo>
                  <a:lnTo>
                    <a:pt x="0" y="2229485"/>
                  </a:lnTo>
                  <a:close/>
                </a:path>
              </a:pathLst>
            </a:custGeom>
            <a:ln w="12192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719069" y="6772351"/>
              <a:ext cx="1271270" cy="163195"/>
            </a:xfrm>
            <a:custGeom>
              <a:avLst/>
              <a:gdLst/>
              <a:ahLst/>
              <a:cxnLst/>
              <a:rect l="l" t="t" r="r" b="b"/>
              <a:pathLst>
                <a:path w="1271270" h="163195">
                  <a:moveTo>
                    <a:pt x="1271270" y="0"/>
                  </a:moveTo>
                  <a:lnTo>
                    <a:pt x="0" y="0"/>
                  </a:lnTo>
                  <a:lnTo>
                    <a:pt x="0" y="163067"/>
                  </a:lnTo>
                  <a:lnTo>
                    <a:pt x="1271270" y="163067"/>
                  </a:lnTo>
                  <a:lnTo>
                    <a:pt x="127127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862073" y="6742887"/>
            <a:ext cx="22148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Trebuchet MS"/>
                <a:cs typeface="Trebuchet MS"/>
              </a:rPr>
              <a:t>Her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süreçte “Başvuru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Süreç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Detay”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65705" y="6933387"/>
            <a:ext cx="20046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Trebuchet MS"/>
                <a:cs typeface="Trebuchet MS"/>
              </a:rPr>
              <a:t>tablosuna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süreç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eklenmektedir.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26700" y="6758127"/>
            <a:ext cx="990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rebuchet MS"/>
                <a:cs typeface="Trebuchet MS"/>
              </a:rPr>
              <a:t>7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26358" y="457200"/>
            <a:ext cx="4121785" cy="2546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5"/>
              </a:lnSpc>
            </a:pPr>
            <a:r>
              <a:rPr sz="1800" b="1" spc="-5" dirty="0">
                <a:latin typeface="Trebuchet MS"/>
                <a:cs typeface="Trebuchet MS"/>
              </a:rPr>
              <a:t>MESLEKİ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EĞİTİM</a:t>
            </a:r>
            <a:r>
              <a:rPr sz="1800" b="1" spc="-2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STAJ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BELGESİ </a:t>
            </a:r>
            <a:r>
              <a:rPr sz="1800" b="1" dirty="0">
                <a:latin typeface="Trebuchet MS"/>
                <a:cs typeface="Trebuchet MS"/>
              </a:rPr>
              <a:t>ÜRETME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35190" y="415544"/>
            <a:ext cx="3441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rebuchet MS"/>
                <a:cs typeface="Trebuchet MS"/>
              </a:rPr>
              <a:t>-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1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26358" y="711708"/>
            <a:ext cx="4438650" cy="22860"/>
          </a:xfrm>
          <a:custGeom>
            <a:avLst/>
            <a:gdLst/>
            <a:ahLst/>
            <a:cxnLst/>
            <a:rect l="l" t="t" r="r" b="b"/>
            <a:pathLst>
              <a:path w="4438650" h="22859">
                <a:moveTo>
                  <a:pt x="4438523" y="0"/>
                </a:moveTo>
                <a:lnTo>
                  <a:pt x="0" y="0"/>
                </a:lnTo>
                <a:lnTo>
                  <a:pt x="0" y="22859"/>
                </a:lnTo>
                <a:lnTo>
                  <a:pt x="4438523" y="22859"/>
                </a:lnTo>
                <a:lnTo>
                  <a:pt x="4438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81355" y="884188"/>
            <a:ext cx="10328275" cy="5848985"/>
            <a:chOff x="181355" y="884188"/>
            <a:chExt cx="10328275" cy="584898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355" y="884188"/>
              <a:ext cx="10328148" cy="584884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86801" y="2611374"/>
              <a:ext cx="2655570" cy="918210"/>
            </a:xfrm>
            <a:custGeom>
              <a:avLst/>
              <a:gdLst/>
              <a:ahLst/>
              <a:cxnLst/>
              <a:rect l="l" t="t" r="r" b="b"/>
              <a:pathLst>
                <a:path w="2655570" h="918210">
                  <a:moveTo>
                    <a:pt x="0" y="0"/>
                  </a:moveTo>
                  <a:lnTo>
                    <a:pt x="782066" y="531494"/>
                  </a:lnTo>
                  <a:lnTo>
                    <a:pt x="782066" y="918210"/>
                  </a:lnTo>
                  <a:lnTo>
                    <a:pt x="2655062" y="918210"/>
                  </a:lnTo>
                  <a:lnTo>
                    <a:pt x="2655062" y="255269"/>
                  </a:lnTo>
                  <a:lnTo>
                    <a:pt x="782066" y="255269"/>
                  </a:lnTo>
                  <a:lnTo>
                    <a:pt x="782066" y="365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86801" y="2611374"/>
              <a:ext cx="2655570" cy="918210"/>
            </a:xfrm>
            <a:custGeom>
              <a:avLst/>
              <a:gdLst/>
              <a:ahLst/>
              <a:cxnLst/>
              <a:rect l="l" t="t" r="r" b="b"/>
              <a:pathLst>
                <a:path w="2655570" h="918210">
                  <a:moveTo>
                    <a:pt x="782066" y="255269"/>
                  </a:moveTo>
                  <a:lnTo>
                    <a:pt x="1094231" y="255269"/>
                  </a:lnTo>
                  <a:lnTo>
                    <a:pt x="1562480" y="255269"/>
                  </a:lnTo>
                  <a:lnTo>
                    <a:pt x="2655062" y="255269"/>
                  </a:lnTo>
                  <a:lnTo>
                    <a:pt x="2655062" y="365760"/>
                  </a:lnTo>
                  <a:lnTo>
                    <a:pt x="2655062" y="531494"/>
                  </a:lnTo>
                  <a:lnTo>
                    <a:pt x="2655062" y="918210"/>
                  </a:lnTo>
                  <a:lnTo>
                    <a:pt x="1562480" y="918210"/>
                  </a:lnTo>
                  <a:lnTo>
                    <a:pt x="1094231" y="918210"/>
                  </a:lnTo>
                  <a:lnTo>
                    <a:pt x="782066" y="918210"/>
                  </a:lnTo>
                  <a:lnTo>
                    <a:pt x="782066" y="531494"/>
                  </a:lnTo>
                  <a:lnTo>
                    <a:pt x="0" y="0"/>
                  </a:lnTo>
                  <a:lnTo>
                    <a:pt x="782066" y="365760"/>
                  </a:lnTo>
                  <a:lnTo>
                    <a:pt x="782066" y="255269"/>
                  </a:lnTo>
                  <a:close/>
                </a:path>
              </a:pathLst>
            </a:custGeom>
            <a:ln w="12192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62162" y="3268091"/>
              <a:ext cx="802005" cy="163195"/>
            </a:xfrm>
            <a:custGeom>
              <a:avLst/>
              <a:gdLst/>
              <a:ahLst/>
              <a:cxnLst/>
              <a:rect l="l" t="t" r="r" b="b"/>
              <a:pathLst>
                <a:path w="802004" h="163195">
                  <a:moveTo>
                    <a:pt x="801928" y="0"/>
                  </a:moveTo>
                  <a:lnTo>
                    <a:pt x="0" y="0"/>
                  </a:lnTo>
                  <a:lnTo>
                    <a:pt x="0" y="163067"/>
                  </a:lnTo>
                  <a:lnTo>
                    <a:pt x="801928" y="163067"/>
                  </a:lnTo>
                  <a:lnTo>
                    <a:pt x="80192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83499" y="4184904"/>
              <a:ext cx="2611120" cy="1888489"/>
            </a:xfrm>
            <a:custGeom>
              <a:avLst/>
              <a:gdLst/>
              <a:ahLst/>
              <a:cxnLst/>
              <a:rect l="l" t="t" r="r" b="b"/>
              <a:pathLst>
                <a:path w="2611120" h="1888489">
                  <a:moveTo>
                    <a:pt x="2611120" y="0"/>
                  </a:moveTo>
                  <a:lnTo>
                    <a:pt x="739648" y="0"/>
                  </a:lnTo>
                  <a:lnTo>
                    <a:pt x="739648" y="513588"/>
                  </a:lnTo>
                  <a:lnTo>
                    <a:pt x="1051559" y="513588"/>
                  </a:lnTo>
                  <a:lnTo>
                    <a:pt x="0" y="1888490"/>
                  </a:lnTo>
                  <a:lnTo>
                    <a:pt x="1519427" y="513588"/>
                  </a:lnTo>
                  <a:lnTo>
                    <a:pt x="2611120" y="513588"/>
                  </a:lnTo>
                  <a:lnTo>
                    <a:pt x="2611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83499" y="4184904"/>
              <a:ext cx="2611120" cy="1888489"/>
            </a:xfrm>
            <a:custGeom>
              <a:avLst/>
              <a:gdLst/>
              <a:ahLst/>
              <a:cxnLst/>
              <a:rect l="l" t="t" r="r" b="b"/>
              <a:pathLst>
                <a:path w="2611120" h="1888489">
                  <a:moveTo>
                    <a:pt x="739648" y="0"/>
                  </a:moveTo>
                  <a:lnTo>
                    <a:pt x="1051559" y="0"/>
                  </a:lnTo>
                  <a:lnTo>
                    <a:pt x="1519427" y="0"/>
                  </a:lnTo>
                  <a:lnTo>
                    <a:pt x="2611120" y="0"/>
                  </a:lnTo>
                  <a:lnTo>
                    <a:pt x="2611120" y="299593"/>
                  </a:lnTo>
                  <a:lnTo>
                    <a:pt x="2611120" y="427990"/>
                  </a:lnTo>
                  <a:lnTo>
                    <a:pt x="2611120" y="513588"/>
                  </a:lnTo>
                  <a:lnTo>
                    <a:pt x="1519427" y="513588"/>
                  </a:lnTo>
                  <a:lnTo>
                    <a:pt x="0" y="1888490"/>
                  </a:lnTo>
                  <a:lnTo>
                    <a:pt x="1051559" y="513588"/>
                  </a:lnTo>
                  <a:lnTo>
                    <a:pt x="739648" y="513588"/>
                  </a:lnTo>
                  <a:lnTo>
                    <a:pt x="739648" y="427990"/>
                  </a:lnTo>
                  <a:lnTo>
                    <a:pt x="739648" y="299593"/>
                  </a:lnTo>
                  <a:lnTo>
                    <a:pt x="739648" y="0"/>
                  </a:lnTo>
                  <a:close/>
                </a:path>
              </a:pathLst>
            </a:custGeom>
            <a:ln w="12192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78925" y="4304664"/>
              <a:ext cx="671195" cy="177165"/>
            </a:xfrm>
            <a:custGeom>
              <a:avLst/>
              <a:gdLst/>
              <a:ahLst/>
              <a:cxnLst/>
              <a:rect l="l" t="t" r="r" b="b"/>
              <a:pathLst>
                <a:path w="671195" h="177164">
                  <a:moveTo>
                    <a:pt x="670864" y="0"/>
                  </a:moveTo>
                  <a:lnTo>
                    <a:pt x="0" y="0"/>
                  </a:lnTo>
                  <a:lnTo>
                    <a:pt x="0" y="176784"/>
                  </a:lnTo>
                  <a:lnTo>
                    <a:pt x="670864" y="176784"/>
                  </a:lnTo>
                  <a:lnTo>
                    <a:pt x="67086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593073" y="4290441"/>
            <a:ext cx="15328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Trebuchet MS"/>
                <a:cs typeface="Trebuchet MS"/>
              </a:rPr>
              <a:t>“</a:t>
            </a:r>
            <a:r>
              <a:rPr sz="1100" b="1" spc="-5" dirty="0">
                <a:latin typeface="Trebuchet MS"/>
                <a:cs typeface="Trebuchet MS"/>
              </a:rPr>
              <a:t>İŞLEM</a:t>
            </a:r>
            <a:r>
              <a:rPr sz="1100" b="1" spc="-30" dirty="0">
                <a:latin typeface="Trebuchet MS"/>
                <a:cs typeface="Trebuchet MS"/>
              </a:rPr>
              <a:t> </a:t>
            </a:r>
            <a:r>
              <a:rPr sz="1100" b="1" spc="-5" dirty="0">
                <a:latin typeface="Trebuchet MS"/>
                <a:cs typeface="Trebuchet MS"/>
              </a:rPr>
              <a:t>YAP</a:t>
            </a:r>
            <a:r>
              <a:rPr sz="1100" spc="-5" dirty="0">
                <a:latin typeface="Trebuchet MS"/>
                <a:cs typeface="Trebuchet MS"/>
              </a:rPr>
              <a:t>”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Tıklayınız.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906257" y="4132834"/>
            <a:ext cx="469900" cy="461009"/>
            <a:chOff x="7906257" y="4132834"/>
            <a:chExt cx="469900" cy="461009"/>
          </a:xfrm>
        </p:grpSpPr>
        <p:sp>
          <p:nvSpPr>
            <p:cNvPr id="16" name="object 16"/>
            <p:cNvSpPr/>
            <p:nvPr/>
          </p:nvSpPr>
          <p:spPr>
            <a:xfrm>
              <a:off x="7912607" y="4139184"/>
              <a:ext cx="457200" cy="448309"/>
            </a:xfrm>
            <a:custGeom>
              <a:avLst/>
              <a:gdLst/>
              <a:ahLst/>
              <a:cxnLst/>
              <a:rect l="l" t="t" r="r" b="b"/>
              <a:pathLst>
                <a:path w="457200" h="448310">
                  <a:moveTo>
                    <a:pt x="228600" y="0"/>
                  </a:moveTo>
                  <a:lnTo>
                    <a:pt x="182533" y="4552"/>
                  </a:lnTo>
                  <a:lnTo>
                    <a:pt x="139624" y="17609"/>
                  </a:lnTo>
                  <a:lnTo>
                    <a:pt x="100793" y="38268"/>
                  </a:lnTo>
                  <a:lnTo>
                    <a:pt x="66960" y="65627"/>
                  </a:lnTo>
                  <a:lnTo>
                    <a:pt x="39045" y="98784"/>
                  </a:lnTo>
                  <a:lnTo>
                    <a:pt x="17966" y="136838"/>
                  </a:lnTo>
                  <a:lnTo>
                    <a:pt x="4644" y="178886"/>
                  </a:lnTo>
                  <a:lnTo>
                    <a:pt x="0" y="224027"/>
                  </a:lnTo>
                  <a:lnTo>
                    <a:pt x="4644" y="269169"/>
                  </a:lnTo>
                  <a:lnTo>
                    <a:pt x="17966" y="311217"/>
                  </a:lnTo>
                  <a:lnTo>
                    <a:pt x="39045" y="349271"/>
                  </a:lnTo>
                  <a:lnTo>
                    <a:pt x="66960" y="382428"/>
                  </a:lnTo>
                  <a:lnTo>
                    <a:pt x="100793" y="409787"/>
                  </a:lnTo>
                  <a:lnTo>
                    <a:pt x="139624" y="430446"/>
                  </a:lnTo>
                  <a:lnTo>
                    <a:pt x="182533" y="443503"/>
                  </a:lnTo>
                  <a:lnTo>
                    <a:pt x="228600" y="448055"/>
                  </a:lnTo>
                  <a:lnTo>
                    <a:pt x="274666" y="443503"/>
                  </a:lnTo>
                  <a:lnTo>
                    <a:pt x="317575" y="430446"/>
                  </a:lnTo>
                  <a:lnTo>
                    <a:pt x="356406" y="409787"/>
                  </a:lnTo>
                  <a:lnTo>
                    <a:pt x="390239" y="382428"/>
                  </a:lnTo>
                  <a:lnTo>
                    <a:pt x="418154" y="349271"/>
                  </a:lnTo>
                  <a:lnTo>
                    <a:pt x="439233" y="311217"/>
                  </a:lnTo>
                  <a:lnTo>
                    <a:pt x="452555" y="269169"/>
                  </a:lnTo>
                  <a:lnTo>
                    <a:pt x="457200" y="224027"/>
                  </a:lnTo>
                  <a:lnTo>
                    <a:pt x="452555" y="178886"/>
                  </a:lnTo>
                  <a:lnTo>
                    <a:pt x="439233" y="136838"/>
                  </a:lnTo>
                  <a:lnTo>
                    <a:pt x="418154" y="98784"/>
                  </a:lnTo>
                  <a:lnTo>
                    <a:pt x="390239" y="65627"/>
                  </a:lnTo>
                  <a:lnTo>
                    <a:pt x="356406" y="38268"/>
                  </a:lnTo>
                  <a:lnTo>
                    <a:pt x="317575" y="17609"/>
                  </a:lnTo>
                  <a:lnTo>
                    <a:pt x="274666" y="4552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912607" y="4139184"/>
              <a:ext cx="457200" cy="448309"/>
            </a:xfrm>
            <a:custGeom>
              <a:avLst/>
              <a:gdLst/>
              <a:ahLst/>
              <a:cxnLst/>
              <a:rect l="l" t="t" r="r" b="b"/>
              <a:pathLst>
                <a:path w="457200" h="448310">
                  <a:moveTo>
                    <a:pt x="0" y="224027"/>
                  </a:moveTo>
                  <a:lnTo>
                    <a:pt x="4644" y="178886"/>
                  </a:lnTo>
                  <a:lnTo>
                    <a:pt x="17966" y="136838"/>
                  </a:lnTo>
                  <a:lnTo>
                    <a:pt x="39045" y="98784"/>
                  </a:lnTo>
                  <a:lnTo>
                    <a:pt x="66960" y="65627"/>
                  </a:lnTo>
                  <a:lnTo>
                    <a:pt x="100793" y="38268"/>
                  </a:lnTo>
                  <a:lnTo>
                    <a:pt x="139624" y="17609"/>
                  </a:lnTo>
                  <a:lnTo>
                    <a:pt x="182533" y="4552"/>
                  </a:lnTo>
                  <a:lnTo>
                    <a:pt x="228600" y="0"/>
                  </a:lnTo>
                  <a:lnTo>
                    <a:pt x="274666" y="4552"/>
                  </a:lnTo>
                  <a:lnTo>
                    <a:pt x="317575" y="17609"/>
                  </a:lnTo>
                  <a:lnTo>
                    <a:pt x="356406" y="38268"/>
                  </a:lnTo>
                  <a:lnTo>
                    <a:pt x="390239" y="65627"/>
                  </a:lnTo>
                  <a:lnTo>
                    <a:pt x="418154" y="98784"/>
                  </a:lnTo>
                  <a:lnTo>
                    <a:pt x="439233" y="136838"/>
                  </a:lnTo>
                  <a:lnTo>
                    <a:pt x="452555" y="178886"/>
                  </a:lnTo>
                  <a:lnTo>
                    <a:pt x="457200" y="224027"/>
                  </a:lnTo>
                  <a:lnTo>
                    <a:pt x="452555" y="269169"/>
                  </a:lnTo>
                  <a:lnTo>
                    <a:pt x="439233" y="311217"/>
                  </a:lnTo>
                  <a:lnTo>
                    <a:pt x="418154" y="349271"/>
                  </a:lnTo>
                  <a:lnTo>
                    <a:pt x="390239" y="382428"/>
                  </a:lnTo>
                  <a:lnTo>
                    <a:pt x="356406" y="409787"/>
                  </a:lnTo>
                  <a:lnTo>
                    <a:pt x="317575" y="430446"/>
                  </a:lnTo>
                  <a:lnTo>
                    <a:pt x="274666" y="443503"/>
                  </a:lnTo>
                  <a:lnTo>
                    <a:pt x="228600" y="448055"/>
                  </a:lnTo>
                  <a:lnTo>
                    <a:pt x="182533" y="443503"/>
                  </a:lnTo>
                  <a:lnTo>
                    <a:pt x="139624" y="430446"/>
                  </a:lnTo>
                  <a:lnTo>
                    <a:pt x="100793" y="409787"/>
                  </a:lnTo>
                  <a:lnTo>
                    <a:pt x="66960" y="382428"/>
                  </a:lnTo>
                  <a:lnTo>
                    <a:pt x="39045" y="349271"/>
                  </a:lnTo>
                  <a:lnTo>
                    <a:pt x="17966" y="311217"/>
                  </a:lnTo>
                  <a:lnTo>
                    <a:pt x="4644" y="269169"/>
                  </a:lnTo>
                  <a:lnTo>
                    <a:pt x="0" y="224027"/>
                  </a:lnTo>
                  <a:close/>
                </a:path>
              </a:pathLst>
            </a:custGeom>
            <a:ln w="12192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070342" y="4221861"/>
            <a:ext cx="144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595104" y="2357628"/>
            <a:ext cx="469900" cy="462280"/>
            <a:chOff x="9595104" y="2357628"/>
            <a:chExt cx="469900" cy="462280"/>
          </a:xfrm>
        </p:grpSpPr>
        <p:sp>
          <p:nvSpPr>
            <p:cNvPr id="20" name="object 20"/>
            <p:cNvSpPr/>
            <p:nvPr/>
          </p:nvSpPr>
          <p:spPr>
            <a:xfrm>
              <a:off x="9601200" y="2363724"/>
              <a:ext cx="457200" cy="449580"/>
            </a:xfrm>
            <a:custGeom>
              <a:avLst/>
              <a:gdLst/>
              <a:ahLst/>
              <a:cxnLst/>
              <a:rect l="l" t="t" r="r" b="b"/>
              <a:pathLst>
                <a:path w="457200" h="449580">
                  <a:moveTo>
                    <a:pt x="228600" y="0"/>
                  </a:moveTo>
                  <a:lnTo>
                    <a:pt x="182533" y="4564"/>
                  </a:lnTo>
                  <a:lnTo>
                    <a:pt x="139624" y="17656"/>
                  </a:lnTo>
                  <a:lnTo>
                    <a:pt x="100793" y="38375"/>
                  </a:lnTo>
                  <a:lnTo>
                    <a:pt x="66960" y="65817"/>
                  </a:lnTo>
                  <a:lnTo>
                    <a:pt x="39045" y="99082"/>
                  </a:lnTo>
                  <a:lnTo>
                    <a:pt x="17966" y="137267"/>
                  </a:lnTo>
                  <a:lnTo>
                    <a:pt x="4644" y="179470"/>
                  </a:lnTo>
                  <a:lnTo>
                    <a:pt x="0" y="224789"/>
                  </a:lnTo>
                  <a:lnTo>
                    <a:pt x="4644" y="270109"/>
                  </a:lnTo>
                  <a:lnTo>
                    <a:pt x="17966" y="312312"/>
                  </a:lnTo>
                  <a:lnTo>
                    <a:pt x="39045" y="350497"/>
                  </a:lnTo>
                  <a:lnTo>
                    <a:pt x="66960" y="383762"/>
                  </a:lnTo>
                  <a:lnTo>
                    <a:pt x="100793" y="411204"/>
                  </a:lnTo>
                  <a:lnTo>
                    <a:pt x="139624" y="431923"/>
                  </a:lnTo>
                  <a:lnTo>
                    <a:pt x="182533" y="445015"/>
                  </a:lnTo>
                  <a:lnTo>
                    <a:pt x="228600" y="449579"/>
                  </a:lnTo>
                  <a:lnTo>
                    <a:pt x="274666" y="445015"/>
                  </a:lnTo>
                  <a:lnTo>
                    <a:pt x="317575" y="431923"/>
                  </a:lnTo>
                  <a:lnTo>
                    <a:pt x="356406" y="411204"/>
                  </a:lnTo>
                  <a:lnTo>
                    <a:pt x="390239" y="383762"/>
                  </a:lnTo>
                  <a:lnTo>
                    <a:pt x="418154" y="350497"/>
                  </a:lnTo>
                  <a:lnTo>
                    <a:pt x="439233" y="312312"/>
                  </a:lnTo>
                  <a:lnTo>
                    <a:pt x="452555" y="270109"/>
                  </a:lnTo>
                  <a:lnTo>
                    <a:pt x="457200" y="224789"/>
                  </a:lnTo>
                  <a:lnTo>
                    <a:pt x="452555" y="179470"/>
                  </a:lnTo>
                  <a:lnTo>
                    <a:pt x="439233" y="137267"/>
                  </a:lnTo>
                  <a:lnTo>
                    <a:pt x="418154" y="99082"/>
                  </a:lnTo>
                  <a:lnTo>
                    <a:pt x="390239" y="65817"/>
                  </a:lnTo>
                  <a:lnTo>
                    <a:pt x="356406" y="38375"/>
                  </a:lnTo>
                  <a:lnTo>
                    <a:pt x="317575" y="17656"/>
                  </a:lnTo>
                  <a:lnTo>
                    <a:pt x="274666" y="456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601200" y="2363724"/>
              <a:ext cx="457200" cy="449580"/>
            </a:xfrm>
            <a:custGeom>
              <a:avLst/>
              <a:gdLst/>
              <a:ahLst/>
              <a:cxnLst/>
              <a:rect l="l" t="t" r="r" b="b"/>
              <a:pathLst>
                <a:path w="457200" h="449580">
                  <a:moveTo>
                    <a:pt x="0" y="224789"/>
                  </a:moveTo>
                  <a:lnTo>
                    <a:pt x="4644" y="179470"/>
                  </a:lnTo>
                  <a:lnTo>
                    <a:pt x="17966" y="137267"/>
                  </a:lnTo>
                  <a:lnTo>
                    <a:pt x="39045" y="99082"/>
                  </a:lnTo>
                  <a:lnTo>
                    <a:pt x="66960" y="65817"/>
                  </a:lnTo>
                  <a:lnTo>
                    <a:pt x="100793" y="38375"/>
                  </a:lnTo>
                  <a:lnTo>
                    <a:pt x="139624" y="17656"/>
                  </a:lnTo>
                  <a:lnTo>
                    <a:pt x="182533" y="4564"/>
                  </a:lnTo>
                  <a:lnTo>
                    <a:pt x="228600" y="0"/>
                  </a:lnTo>
                  <a:lnTo>
                    <a:pt x="274666" y="4564"/>
                  </a:lnTo>
                  <a:lnTo>
                    <a:pt x="317575" y="17656"/>
                  </a:lnTo>
                  <a:lnTo>
                    <a:pt x="356406" y="38375"/>
                  </a:lnTo>
                  <a:lnTo>
                    <a:pt x="390239" y="65817"/>
                  </a:lnTo>
                  <a:lnTo>
                    <a:pt x="418154" y="99082"/>
                  </a:lnTo>
                  <a:lnTo>
                    <a:pt x="439233" y="137267"/>
                  </a:lnTo>
                  <a:lnTo>
                    <a:pt x="452555" y="179470"/>
                  </a:lnTo>
                  <a:lnTo>
                    <a:pt x="457200" y="224789"/>
                  </a:lnTo>
                  <a:lnTo>
                    <a:pt x="452555" y="270109"/>
                  </a:lnTo>
                  <a:lnTo>
                    <a:pt x="439233" y="312312"/>
                  </a:lnTo>
                  <a:lnTo>
                    <a:pt x="418154" y="350497"/>
                  </a:lnTo>
                  <a:lnTo>
                    <a:pt x="390239" y="383762"/>
                  </a:lnTo>
                  <a:lnTo>
                    <a:pt x="356406" y="411204"/>
                  </a:lnTo>
                  <a:lnTo>
                    <a:pt x="317575" y="431923"/>
                  </a:lnTo>
                  <a:lnTo>
                    <a:pt x="274666" y="445015"/>
                  </a:lnTo>
                  <a:lnTo>
                    <a:pt x="228600" y="449579"/>
                  </a:lnTo>
                  <a:lnTo>
                    <a:pt x="182533" y="445015"/>
                  </a:lnTo>
                  <a:lnTo>
                    <a:pt x="139624" y="431923"/>
                  </a:lnTo>
                  <a:lnTo>
                    <a:pt x="100793" y="411204"/>
                  </a:lnTo>
                  <a:lnTo>
                    <a:pt x="66960" y="383762"/>
                  </a:lnTo>
                  <a:lnTo>
                    <a:pt x="39045" y="350497"/>
                  </a:lnTo>
                  <a:lnTo>
                    <a:pt x="17966" y="312312"/>
                  </a:lnTo>
                  <a:lnTo>
                    <a:pt x="4644" y="270109"/>
                  </a:lnTo>
                  <a:lnTo>
                    <a:pt x="0" y="224789"/>
                  </a:lnTo>
                  <a:close/>
                </a:path>
              </a:pathLst>
            </a:custGeom>
            <a:ln w="12192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576309" y="2447670"/>
            <a:ext cx="1663700" cy="984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342900" algn="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600">
              <a:latin typeface="Trebuchet MS"/>
              <a:cs typeface="Trebuchet MS"/>
            </a:endParaRPr>
          </a:p>
          <a:p>
            <a:pPr marL="12700" marR="5080" indent="-3175" algn="ctr">
              <a:lnSpc>
                <a:spcPct val="104099"/>
              </a:lnSpc>
              <a:spcBef>
                <a:spcPts val="1515"/>
              </a:spcBef>
            </a:pPr>
            <a:r>
              <a:rPr sz="1100" dirty="0">
                <a:latin typeface="Trebuchet MS"/>
                <a:cs typeface="Trebuchet MS"/>
              </a:rPr>
              <a:t>QR </a:t>
            </a:r>
            <a:r>
              <a:rPr sz="1100" spc="-5" dirty="0">
                <a:latin typeface="Trebuchet MS"/>
                <a:cs typeface="Trebuchet MS"/>
              </a:rPr>
              <a:t>Kodlu Onaylı Staj 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Formu </a:t>
            </a:r>
            <a:r>
              <a:rPr sz="1100" dirty="0">
                <a:latin typeface="Trebuchet MS"/>
                <a:cs typeface="Trebuchet MS"/>
              </a:rPr>
              <a:t>Üretmek </a:t>
            </a:r>
            <a:r>
              <a:rPr sz="1100" spc="-5" dirty="0">
                <a:latin typeface="Trebuchet MS"/>
                <a:cs typeface="Trebuchet MS"/>
              </a:rPr>
              <a:t>için 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“</a:t>
            </a:r>
            <a:r>
              <a:rPr sz="1100" b="1" spc="-5" dirty="0">
                <a:latin typeface="Trebuchet MS"/>
                <a:cs typeface="Trebuchet MS"/>
              </a:rPr>
              <a:t>BELGE</a:t>
            </a:r>
            <a:r>
              <a:rPr sz="1100" b="1" spc="-30" dirty="0">
                <a:latin typeface="Trebuchet MS"/>
                <a:cs typeface="Trebuchet MS"/>
              </a:rPr>
              <a:t> </a:t>
            </a:r>
            <a:r>
              <a:rPr sz="1100" b="1" spc="-5" dirty="0">
                <a:latin typeface="Trebuchet MS"/>
                <a:cs typeface="Trebuchet MS"/>
              </a:rPr>
              <a:t>ÜRET</a:t>
            </a:r>
            <a:r>
              <a:rPr sz="1100" spc="-5" dirty="0">
                <a:latin typeface="Trebuchet MS"/>
                <a:cs typeface="Trebuchet MS"/>
              </a:rPr>
              <a:t>”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Tıklayınız.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</TotalTime>
  <Words>682</Words>
  <Application>Microsoft Office PowerPoint</Application>
  <PresentationFormat>Özel</PresentationFormat>
  <Paragraphs>142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0" baseType="lpstr">
      <vt:lpstr>Arial MT</vt:lpstr>
      <vt:lpstr>Calibri</vt:lpstr>
      <vt:lpstr>Times New Roman</vt:lpstr>
      <vt:lpstr>Trebuchet MS</vt:lpstr>
      <vt:lpstr>Wingdings</vt:lpstr>
      <vt:lpstr>Office Theme</vt:lpstr>
      <vt:lpstr>MESLEKİ EĞİTİM STAJ / ALAN UYGULAMASI  BAŞVURU  KILAVUZU</vt:lpstr>
      <vt:lpstr>PowerPoint Sunusu</vt:lpstr>
      <vt:lpstr>PowerPoint Sunusu</vt:lpstr>
      <vt:lpstr>MESLEKİ EĞİTİM STAJ BAŞVURUSU</vt:lpstr>
      <vt:lpstr>MESLEKİ EĞİTİM STAJ BAŞVURUSU</vt:lpstr>
      <vt:lpstr>MESLEKİ EĞİTİM STAJ BAŞVURUSU</vt:lpstr>
      <vt:lpstr>MESLEKİ EĞİTİM STAJ BAŞVURUSU</vt:lpstr>
      <vt:lpstr>MESLEKİ EĞİTİM STAJ BAŞVURUSU</vt:lpstr>
      <vt:lpstr>PowerPoint Sunusu</vt:lpstr>
      <vt:lpstr>MESLEKİ EĞİTİM STAJ BELGESİ ÜRETME</vt:lpstr>
      <vt:lpstr>MESLEKİ EĞİTİM STAJ FORMU firmaya imzlattıktan sonra sisteme YÜKLEME- 3</vt:lpstr>
      <vt:lpstr>MESLEKİ EĞİTİM STAJ DEFTERİ İNDİRME</vt:lpstr>
      <vt:lpstr>MESLEKİ EĞİTİM STAJ DEFTERİ YÜKLEME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MESLEKİ EĞİTİM STAJ BAŞVURU KILAVUZU</dc:title>
  <dc:subject>ÖĞRENCİ STAJ BAŞVURU FORMU</dc:subject>
  <dc:creator>dasahin</dc:creator>
  <cp:lastModifiedBy>Tekmil Sezen Göksu</cp:lastModifiedBy>
  <cp:revision>5</cp:revision>
  <dcterms:created xsi:type="dcterms:W3CDTF">2024-09-30T06:47:50Z</dcterms:created>
  <dcterms:modified xsi:type="dcterms:W3CDTF">2024-10-01T10:03:03Z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2024-07-05T00:00:00Z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2024-09-30T00:00:00Z</vt:filetime>
  </property>
</Properties>
</file>