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A47"/>
    <a:srgbClr val="2B3251"/>
    <a:srgbClr val="CEA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3"/>
    <p:restoredTop sz="94672"/>
  </p:normalViewPr>
  <p:slideViewPr>
    <p:cSldViewPr snapToGrid="0">
      <p:cViewPr varScale="1">
        <p:scale>
          <a:sx n="251" d="100"/>
          <a:sy n="25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9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88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88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95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16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20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57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7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21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85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16F3-BB34-D649-8CC6-7F593F5A2DB9}" type="datetimeFigureOut">
              <a:rPr lang="tr-TR" smtClean="0"/>
              <a:t>12.01.2023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7559-7B54-8846-B51C-D5427A526A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59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9F2035C-828B-17FD-CD26-B03FBB8A0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5" y="1783217"/>
            <a:ext cx="4181038" cy="135186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ACD22BBA-E555-CBA5-71B3-A2B45CEBA826}"/>
              </a:ext>
            </a:extLst>
          </p:cNvPr>
          <p:cNvSpPr/>
          <p:nvPr/>
        </p:nvSpPr>
        <p:spPr>
          <a:xfrm>
            <a:off x="150313" y="122465"/>
            <a:ext cx="8863059" cy="493122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pic>
        <p:nvPicPr>
          <p:cNvPr id="8" name="Resim 7" descr="metin, açık hava içeren bir resim&#10;&#10;Açıklama otomatik olarak oluşturuldu">
            <a:extLst>
              <a:ext uri="{FF2B5EF4-FFF2-40B4-BE49-F238E27FC236}">
                <a16:creationId xmlns:a16="http://schemas.microsoft.com/office/drawing/2014/main" id="{1D124FC3-E6F1-4385-27B5-EA2A77BE3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82"/>
          <a:stretch/>
        </p:blipFill>
        <p:spPr>
          <a:xfrm>
            <a:off x="0" y="0"/>
            <a:ext cx="9144000" cy="51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4F86624-1283-8A45-7E7E-9C87509D5FA5}"/>
              </a:ext>
            </a:extLst>
          </p:cNvPr>
          <p:cNvSpPr/>
          <p:nvPr/>
        </p:nvSpPr>
        <p:spPr>
          <a:xfrm>
            <a:off x="150313" y="159707"/>
            <a:ext cx="8849102" cy="4847573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57952193-F129-DBDB-32E1-FB540B6392EB}"/>
              </a:ext>
            </a:extLst>
          </p:cNvPr>
          <p:cNvSpPr/>
          <p:nvPr/>
        </p:nvSpPr>
        <p:spPr>
          <a:xfrm>
            <a:off x="234863" y="310020"/>
            <a:ext cx="2715017" cy="1052186"/>
          </a:xfrm>
          <a:prstGeom prst="roundRect">
            <a:avLst/>
          </a:prstGeom>
          <a:noFill/>
          <a:ln w="31750">
            <a:solidFill>
              <a:srgbClr val="CE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/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81155E10-72C1-1CFE-9F1C-EFD6A37AC5D6}"/>
              </a:ext>
            </a:extLst>
          </p:cNvPr>
          <p:cNvSpPr/>
          <p:nvPr/>
        </p:nvSpPr>
        <p:spPr>
          <a:xfrm>
            <a:off x="-169101" y="394570"/>
            <a:ext cx="3034430" cy="883085"/>
          </a:xfrm>
          <a:prstGeom prst="roundRect">
            <a:avLst/>
          </a:prstGeom>
          <a:solidFill>
            <a:srgbClr val="242A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13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5A6EF6B-C6EE-DFA9-09AD-B1515250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22" y="463985"/>
            <a:ext cx="2351432" cy="8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2A452B94-F193-5077-D1BA-040E6C0C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40" b="-4840"/>
          <a:stretch/>
        </p:blipFill>
        <p:spPr>
          <a:xfrm>
            <a:off x="-1" y="0"/>
            <a:ext cx="9144001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6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0</Words>
  <Application>Microsoft Macintosh PowerPoint</Application>
  <PresentationFormat>Ekran Gösterisi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Kim Grafik</dc:creator>
  <cp:lastModifiedBy>Kim Grafik</cp:lastModifiedBy>
  <cp:revision>3</cp:revision>
  <dcterms:created xsi:type="dcterms:W3CDTF">2022-12-26T09:57:43Z</dcterms:created>
  <dcterms:modified xsi:type="dcterms:W3CDTF">2023-01-12T09:39:36Z</dcterms:modified>
</cp:coreProperties>
</file>