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A47"/>
    <a:srgbClr val="2B3251"/>
    <a:srgbClr val="CEA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/>
    <p:restoredTop sz="94694"/>
  </p:normalViewPr>
  <p:slideViewPr>
    <p:cSldViewPr snapToGrid="0">
      <p:cViewPr>
        <p:scale>
          <a:sx n="113" d="100"/>
          <a:sy n="113" d="100"/>
        </p:scale>
        <p:origin x="9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96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88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8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9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16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20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57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77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21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8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16F3-BB34-D649-8CC6-7F593F5A2DB9}" type="datetimeFigureOut">
              <a:rPr lang="tr-TR" smtClean="0"/>
              <a:t>4.01.2023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59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69B9459-D56F-D971-C69C-DE7693913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4" r="22700" b="16466"/>
          <a:stretch/>
        </p:blipFill>
        <p:spPr>
          <a:xfrm>
            <a:off x="-1" y="0"/>
            <a:ext cx="9144002" cy="521697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9F2035C-828B-17FD-CD26-B03FBB8A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5" y="1783217"/>
            <a:ext cx="4181038" cy="135186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ACD22BBA-E555-CBA5-71B3-A2B45CEBA826}"/>
              </a:ext>
            </a:extLst>
          </p:cNvPr>
          <p:cNvSpPr/>
          <p:nvPr/>
        </p:nvSpPr>
        <p:spPr>
          <a:xfrm>
            <a:off x="150313" y="122465"/>
            <a:ext cx="8863059" cy="493122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</p:spTree>
    <p:extLst>
      <p:ext uri="{BB962C8B-B14F-4D97-AF65-F5344CB8AC3E}">
        <p14:creationId xmlns:p14="http://schemas.microsoft.com/office/powerpoint/2010/main" val="232622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C4F86624-1283-8A45-7E7E-9C87509D5FA5}"/>
              </a:ext>
            </a:extLst>
          </p:cNvPr>
          <p:cNvSpPr/>
          <p:nvPr/>
        </p:nvSpPr>
        <p:spPr>
          <a:xfrm>
            <a:off x="150313" y="159707"/>
            <a:ext cx="8849102" cy="484757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57952193-F129-DBDB-32E1-FB540B6392EB}"/>
              </a:ext>
            </a:extLst>
          </p:cNvPr>
          <p:cNvSpPr/>
          <p:nvPr/>
        </p:nvSpPr>
        <p:spPr>
          <a:xfrm>
            <a:off x="234863" y="310020"/>
            <a:ext cx="2715017" cy="1052186"/>
          </a:xfrm>
          <a:prstGeom prst="roundRect">
            <a:avLst/>
          </a:prstGeom>
          <a:noFill/>
          <a:ln w="31750">
            <a:solidFill>
              <a:srgbClr val="CE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81155E10-72C1-1CFE-9F1C-EFD6A37AC5D6}"/>
              </a:ext>
            </a:extLst>
          </p:cNvPr>
          <p:cNvSpPr/>
          <p:nvPr/>
        </p:nvSpPr>
        <p:spPr>
          <a:xfrm>
            <a:off x="-169101" y="394570"/>
            <a:ext cx="3034430" cy="883085"/>
          </a:xfrm>
          <a:prstGeom prst="roundRect">
            <a:avLst/>
          </a:prstGeom>
          <a:solidFill>
            <a:srgbClr val="242A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6A82EBE-7BDC-232D-A435-4AC45853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37" y="510109"/>
            <a:ext cx="2023237" cy="6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93EE5C90-A3AC-1511-94F2-63D0D25BB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 b="122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F2A1219-3268-D8F6-7ACA-4233B01D3023}"/>
              </a:ext>
            </a:extLst>
          </p:cNvPr>
          <p:cNvSpPr/>
          <p:nvPr/>
        </p:nvSpPr>
        <p:spPr>
          <a:xfrm>
            <a:off x="164041" y="4703861"/>
            <a:ext cx="2620400" cy="401705"/>
          </a:xfrm>
          <a:prstGeom prst="rect">
            <a:avLst/>
          </a:prstGeom>
          <a:solidFill>
            <a:srgbClr val="1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316B94BF-DE03-81AE-ED8D-4E2490B2C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602" y="3971405"/>
            <a:ext cx="5553874" cy="18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0</Words>
  <Application>Microsoft Macintosh PowerPoint</Application>
  <PresentationFormat>Ekran Gösterisi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Kim Grafik</dc:creator>
  <cp:lastModifiedBy>Kim Grafik</cp:lastModifiedBy>
  <cp:revision>2</cp:revision>
  <dcterms:created xsi:type="dcterms:W3CDTF">2022-12-26T09:57:43Z</dcterms:created>
  <dcterms:modified xsi:type="dcterms:W3CDTF">2023-01-04T12:03:32Z</dcterms:modified>
</cp:coreProperties>
</file>