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12217400" cy="6858000"/>
  <p:notesSz cx="122174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1.png"/><Relationship Id="rId6" Type="http://schemas.openxmlformats.org/officeDocument/2006/relationships/image" Target="../media/image8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6305" y="2125980"/>
            <a:ext cx="1038479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32610" y="3840480"/>
            <a:ext cx="855218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7274F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5"/>
              <a:t>gelisimedu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7274F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0"/>
              <a:t>igugelisim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7274F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5"/>
              <a:t>gelisimedu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7274F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0"/>
              <a:t>igugelisim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10870" y="1577340"/>
            <a:ext cx="531456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91961" y="1577340"/>
            <a:ext cx="531456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7274F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5"/>
              <a:t>gelisimedu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7274F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0"/>
              <a:t>igugelisim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7274F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5"/>
              <a:t>gelisimedu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7274F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0"/>
              <a:t>igugelisim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5353" y="505896"/>
            <a:ext cx="1376451" cy="1376451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16739" y="709752"/>
            <a:ext cx="2690210" cy="935622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7393102" y="0"/>
            <a:ext cx="4237355" cy="3787140"/>
          </a:xfrm>
          <a:custGeom>
            <a:avLst/>
            <a:gdLst/>
            <a:ahLst/>
            <a:cxnLst/>
            <a:rect l="l" t="t" r="r" b="b"/>
            <a:pathLst>
              <a:path w="4237355" h="3787140">
                <a:moveTo>
                  <a:pt x="3751173" y="0"/>
                </a:moveTo>
                <a:lnTo>
                  <a:pt x="0" y="0"/>
                </a:lnTo>
                <a:lnTo>
                  <a:pt x="1982691" y="858446"/>
                </a:lnTo>
                <a:lnTo>
                  <a:pt x="3368537" y="2163428"/>
                </a:lnTo>
                <a:lnTo>
                  <a:pt x="4053284" y="3300422"/>
                </a:lnTo>
                <a:lnTo>
                  <a:pt x="4237060" y="3786694"/>
                </a:lnTo>
                <a:lnTo>
                  <a:pt x="4235712" y="3669981"/>
                </a:lnTo>
                <a:lnTo>
                  <a:pt x="4233629" y="3554157"/>
                </a:lnTo>
                <a:lnTo>
                  <a:pt x="4230820" y="3439218"/>
                </a:lnTo>
                <a:lnTo>
                  <a:pt x="4227292" y="3325163"/>
                </a:lnTo>
                <a:lnTo>
                  <a:pt x="4223054" y="3211989"/>
                </a:lnTo>
                <a:lnTo>
                  <a:pt x="4218114" y="3099692"/>
                </a:lnTo>
                <a:lnTo>
                  <a:pt x="4212480" y="2988271"/>
                </a:lnTo>
                <a:lnTo>
                  <a:pt x="4206161" y="2877721"/>
                </a:lnTo>
                <a:lnTo>
                  <a:pt x="4199164" y="2768041"/>
                </a:lnTo>
                <a:lnTo>
                  <a:pt x="4191498" y="2659228"/>
                </a:lnTo>
                <a:lnTo>
                  <a:pt x="4183171" y="2551279"/>
                </a:lnTo>
                <a:lnTo>
                  <a:pt x="4174191" y="2444191"/>
                </a:lnTo>
                <a:lnTo>
                  <a:pt x="4164567" y="2337961"/>
                </a:lnTo>
                <a:lnTo>
                  <a:pt x="4154306" y="2232587"/>
                </a:lnTo>
                <a:lnTo>
                  <a:pt x="4143417" y="2128065"/>
                </a:lnTo>
                <a:lnTo>
                  <a:pt x="4131908" y="2024394"/>
                </a:lnTo>
                <a:lnTo>
                  <a:pt x="4119788" y="1921570"/>
                </a:lnTo>
                <a:lnTo>
                  <a:pt x="4107064" y="1819591"/>
                </a:lnTo>
                <a:lnTo>
                  <a:pt x="4093744" y="1718453"/>
                </a:lnTo>
                <a:lnTo>
                  <a:pt x="4079837" y="1618155"/>
                </a:lnTo>
                <a:lnTo>
                  <a:pt x="4065352" y="1518692"/>
                </a:lnTo>
                <a:lnTo>
                  <a:pt x="4050295" y="1420063"/>
                </a:lnTo>
                <a:lnTo>
                  <a:pt x="4034677" y="1322265"/>
                </a:lnTo>
                <a:lnTo>
                  <a:pt x="4018503" y="1225295"/>
                </a:lnTo>
                <a:lnTo>
                  <a:pt x="4001784" y="1129150"/>
                </a:lnTo>
                <a:lnTo>
                  <a:pt x="3984527" y="1033827"/>
                </a:lnTo>
                <a:lnTo>
                  <a:pt x="3966740" y="939324"/>
                </a:lnTo>
                <a:lnTo>
                  <a:pt x="3948431" y="845638"/>
                </a:lnTo>
                <a:lnTo>
                  <a:pt x="3929609" y="752766"/>
                </a:lnTo>
                <a:lnTo>
                  <a:pt x="3910282" y="660705"/>
                </a:lnTo>
                <a:lnTo>
                  <a:pt x="3890459" y="569453"/>
                </a:lnTo>
                <a:lnTo>
                  <a:pt x="3870146" y="479006"/>
                </a:lnTo>
                <a:lnTo>
                  <a:pt x="3849353" y="389363"/>
                </a:lnTo>
                <a:lnTo>
                  <a:pt x="3828088" y="300520"/>
                </a:lnTo>
                <a:lnTo>
                  <a:pt x="3806358" y="212474"/>
                </a:lnTo>
                <a:lnTo>
                  <a:pt x="3784173" y="125223"/>
                </a:lnTo>
                <a:lnTo>
                  <a:pt x="3761540" y="38764"/>
                </a:lnTo>
                <a:lnTo>
                  <a:pt x="3751173" y="0"/>
                </a:lnTo>
                <a:close/>
              </a:path>
            </a:pathLst>
          </a:custGeom>
          <a:solidFill>
            <a:srgbClr val="D2A26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530425" y="0"/>
            <a:ext cx="3676065" cy="6858000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376796" y="3769245"/>
            <a:ext cx="3644900" cy="3089275"/>
          </a:xfrm>
          <a:custGeom>
            <a:avLst/>
            <a:gdLst/>
            <a:ahLst/>
            <a:cxnLst/>
            <a:rect l="l" t="t" r="r" b="b"/>
            <a:pathLst>
              <a:path w="3644900" h="3089275">
                <a:moveTo>
                  <a:pt x="0" y="0"/>
                </a:moveTo>
                <a:lnTo>
                  <a:pt x="1494" y="115237"/>
                </a:lnTo>
                <a:lnTo>
                  <a:pt x="3914" y="229421"/>
                </a:lnTo>
                <a:lnTo>
                  <a:pt x="7249" y="342555"/>
                </a:lnTo>
                <a:lnTo>
                  <a:pt x="11485" y="454645"/>
                </a:lnTo>
                <a:lnTo>
                  <a:pt x="16610" y="565692"/>
                </a:lnTo>
                <a:lnTo>
                  <a:pt x="22611" y="675702"/>
                </a:lnTo>
                <a:lnTo>
                  <a:pt x="29477" y="784679"/>
                </a:lnTo>
                <a:lnTo>
                  <a:pt x="37194" y="892625"/>
                </a:lnTo>
                <a:lnTo>
                  <a:pt x="45750" y="999546"/>
                </a:lnTo>
                <a:lnTo>
                  <a:pt x="55133" y="1105445"/>
                </a:lnTo>
                <a:lnTo>
                  <a:pt x="65330" y="1210326"/>
                </a:lnTo>
                <a:lnTo>
                  <a:pt x="76329" y="1314194"/>
                </a:lnTo>
                <a:lnTo>
                  <a:pt x="88118" y="1417051"/>
                </a:lnTo>
                <a:lnTo>
                  <a:pt x="100683" y="1518902"/>
                </a:lnTo>
                <a:lnTo>
                  <a:pt x="114013" y="1619751"/>
                </a:lnTo>
                <a:lnTo>
                  <a:pt x="128095" y="1719602"/>
                </a:lnTo>
                <a:lnTo>
                  <a:pt x="142917" y="1818459"/>
                </a:lnTo>
                <a:lnTo>
                  <a:pt x="158465" y="1916326"/>
                </a:lnTo>
                <a:lnTo>
                  <a:pt x="174729" y="2013206"/>
                </a:lnTo>
                <a:lnTo>
                  <a:pt x="191694" y="2109104"/>
                </a:lnTo>
                <a:lnTo>
                  <a:pt x="209350" y="2204023"/>
                </a:lnTo>
                <a:lnTo>
                  <a:pt x="227682" y="2297968"/>
                </a:lnTo>
                <a:lnTo>
                  <a:pt x="246680" y="2390943"/>
                </a:lnTo>
                <a:lnTo>
                  <a:pt x="266330" y="2482951"/>
                </a:lnTo>
                <a:lnTo>
                  <a:pt x="286620" y="2573996"/>
                </a:lnTo>
                <a:lnTo>
                  <a:pt x="307537" y="2664082"/>
                </a:lnTo>
                <a:lnTo>
                  <a:pt x="329069" y="2753214"/>
                </a:lnTo>
                <a:lnTo>
                  <a:pt x="351205" y="2841395"/>
                </a:lnTo>
                <a:lnTo>
                  <a:pt x="373930" y="2928629"/>
                </a:lnTo>
                <a:lnTo>
                  <a:pt x="397233" y="3014920"/>
                </a:lnTo>
                <a:lnTo>
                  <a:pt x="417852" y="3088754"/>
                </a:lnTo>
                <a:lnTo>
                  <a:pt x="3644508" y="3088754"/>
                </a:lnTo>
                <a:lnTo>
                  <a:pt x="1977413" y="2411171"/>
                </a:lnTo>
                <a:lnTo>
                  <a:pt x="761817" y="1336625"/>
                </a:lnTo>
                <a:lnTo>
                  <a:pt x="161196" y="400405"/>
                </a:lnTo>
                <a:lnTo>
                  <a:pt x="0" y="0"/>
                </a:lnTo>
                <a:close/>
              </a:path>
            </a:pathLst>
          </a:custGeom>
          <a:solidFill>
            <a:srgbClr val="D2A26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3029813" cy="685800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203500" y="1113619"/>
            <a:ext cx="6619962" cy="574438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7274F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5"/>
              <a:t>gelisimedu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17274F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0"/>
              <a:t>igugelisim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76796" y="3769245"/>
            <a:ext cx="3644900" cy="3089275"/>
          </a:xfrm>
          <a:custGeom>
            <a:avLst/>
            <a:gdLst/>
            <a:ahLst/>
            <a:cxnLst/>
            <a:rect l="l" t="t" r="r" b="b"/>
            <a:pathLst>
              <a:path w="3644900" h="3089275">
                <a:moveTo>
                  <a:pt x="0" y="0"/>
                </a:moveTo>
                <a:lnTo>
                  <a:pt x="1494" y="115237"/>
                </a:lnTo>
                <a:lnTo>
                  <a:pt x="3914" y="229421"/>
                </a:lnTo>
                <a:lnTo>
                  <a:pt x="7249" y="342555"/>
                </a:lnTo>
                <a:lnTo>
                  <a:pt x="11485" y="454645"/>
                </a:lnTo>
                <a:lnTo>
                  <a:pt x="16610" y="565692"/>
                </a:lnTo>
                <a:lnTo>
                  <a:pt x="22611" y="675702"/>
                </a:lnTo>
                <a:lnTo>
                  <a:pt x="29477" y="784679"/>
                </a:lnTo>
                <a:lnTo>
                  <a:pt x="37194" y="892625"/>
                </a:lnTo>
                <a:lnTo>
                  <a:pt x="45750" y="999546"/>
                </a:lnTo>
                <a:lnTo>
                  <a:pt x="55133" y="1105445"/>
                </a:lnTo>
                <a:lnTo>
                  <a:pt x="65330" y="1210326"/>
                </a:lnTo>
                <a:lnTo>
                  <a:pt x="76329" y="1314194"/>
                </a:lnTo>
                <a:lnTo>
                  <a:pt x="88118" y="1417051"/>
                </a:lnTo>
                <a:lnTo>
                  <a:pt x="100683" y="1518902"/>
                </a:lnTo>
                <a:lnTo>
                  <a:pt x="114013" y="1619751"/>
                </a:lnTo>
                <a:lnTo>
                  <a:pt x="128095" y="1719602"/>
                </a:lnTo>
                <a:lnTo>
                  <a:pt x="142917" y="1818459"/>
                </a:lnTo>
                <a:lnTo>
                  <a:pt x="158465" y="1916326"/>
                </a:lnTo>
                <a:lnTo>
                  <a:pt x="174729" y="2013206"/>
                </a:lnTo>
                <a:lnTo>
                  <a:pt x="191694" y="2109104"/>
                </a:lnTo>
                <a:lnTo>
                  <a:pt x="209350" y="2204023"/>
                </a:lnTo>
                <a:lnTo>
                  <a:pt x="227682" y="2297968"/>
                </a:lnTo>
                <a:lnTo>
                  <a:pt x="246680" y="2390943"/>
                </a:lnTo>
                <a:lnTo>
                  <a:pt x="266330" y="2482951"/>
                </a:lnTo>
                <a:lnTo>
                  <a:pt x="286620" y="2573996"/>
                </a:lnTo>
                <a:lnTo>
                  <a:pt x="307537" y="2664082"/>
                </a:lnTo>
                <a:lnTo>
                  <a:pt x="329069" y="2753214"/>
                </a:lnTo>
                <a:lnTo>
                  <a:pt x="351205" y="2841395"/>
                </a:lnTo>
                <a:lnTo>
                  <a:pt x="373930" y="2928629"/>
                </a:lnTo>
                <a:lnTo>
                  <a:pt x="397233" y="3014920"/>
                </a:lnTo>
                <a:lnTo>
                  <a:pt x="417852" y="3088754"/>
                </a:lnTo>
                <a:lnTo>
                  <a:pt x="3644508" y="3088754"/>
                </a:lnTo>
                <a:lnTo>
                  <a:pt x="1977413" y="2411171"/>
                </a:lnTo>
                <a:lnTo>
                  <a:pt x="761817" y="1336625"/>
                </a:lnTo>
                <a:lnTo>
                  <a:pt x="161196" y="400405"/>
                </a:lnTo>
                <a:lnTo>
                  <a:pt x="0" y="0"/>
                </a:lnTo>
                <a:close/>
              </a:path>
            </a:pathLst>
          </a:custGeom>
          <a:solidFill>
            <a:srgbClr val="D2A26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3029813" cy="68580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153907" y="594741"/>
            <a:ext cx="8669556" cy="626325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49307" y="426561"/>
            <a:ext cx="1135532" cy="113553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242300" y="615124"/>
            <a:ext cx="3632199" cy="48614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84777" y="649968"/>
            <a:ext cx="3409950" cy="3727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0870" y="1577340"/>
            <a:ext cx="1099566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0004610" y="5980625"/>
            <a:ext cx="870584" cy="344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17274F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5"/>
              <a:t>gelisimedu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1090420" y="5980625"/>
            <a:ext cx="812800" cy="344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17274F"/>
                </a:solidFill>
                <a:latin typeface="Arial Narrow"/>
                <a:cs typeface="Arial Narrow"/>
              </a:defRPr>
            </a:lvl1pPr>
          </a:lstStyle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0"/>
              <a:t>igugelisim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96528" y="6377940"/>
            <a:ext cx="2810002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gelisim.edu.tr/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ng"/><Relationship Id="rId3" Type="http://schemas.openxmlformats.org/officeDocument/2006/relationships/image" Target="../media/image11.png"/><Relationship Id="rId4" Type="http://schemas.openxmlformats.org/officeDocument/2006/relationships/image" Target="../media/image15.png"/><Relationship Id="rId5" Type="http://schemas.openxmlformats.org/officeDocument/2006/relationships/hyperlink" Target="http://www.gelisim.edu.tr/" TargetMode="Externa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png"/><Relationship Id="rId3" Type="http://schemas.openxmlformats.org/officeDocument/2006/relationships/image" Target="../media/image11.png"/><Relationship Id="rId4" Type="http://schemas.openxmlformats.org/officeDocument/2006/relationships/image" Target="../media/image15.png"/><Relationship Id="rId5" Type="http://schemas.openxmlformats.org/officeDocument/2006/relationships/hyperlink" Target="http://www.gelisim.edu.tr/" TargetMode="Externa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png"/><Relationship Id="rId3" Type="http://schemas.openxmlformats.org/officeDocument/2006/relationships/image" Target="../media/image11.png"/><Relationship Id="rId4" Type="http://schemas.openxmlformats.org/officeDocument/2006/relationships/image" Target="../media/image15.png"/><Relationship Id="rId5" Type="http://schemas.openxmlformats.org/officeDocument/2006/relationships/hyperlink" Target="http://www.gelisim.edu.tr/" TargetMode="Externa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gelisim.edu.tr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hyperlink" Target="http://www.gelisim.edu.tr/" TargetMode="Externa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1.png"/><Relationship Id="rId5" Type="http://schemas.openxmlformats.org/officeDocument/2006/relationships/hyperlink" Target="http://www.gelisim.edu.tr/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png"/><Relationship Id="rId3" Type="http://schemas.openxmlformats.org/officeDocument/2006/relationships/image" Target="../media/image11.png"/><Relationship Id="rId4" Type="http://schemas.openxmlformats.org/officeDocument/2006/relationships/image" Target="../media/image15.png"/><Relationship Id="rId5" Type="http://schemas.openxmlformats.org/officeDocument/2006/relationships/hyperlink" Target="http://www.gelisim.edu.tr/" TargetMode="Externa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ng"/><Relationship Id="rId3" Type="http://schemas.openxmlformats.org/officeDocument/2006/relationships/image" Target="../media/image11.png"/><Relationship Id="rId4" Type="http://schemas.openxmlformats.org/officeDocument/2006/relationships/image" Target="../media/image15.png"/><Relationship Id="rId5" Type="http://schemas.openxmlformats.org/officeDocument/2006/relationships/hyperlink" Target="http://www.gelisim.edu.tr/" TargetMode="Externa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ng"/><Relationship Id="rId3" Type="http://schemas.openxmlformats.org/officeDocument/2006/relationships/image" Target="../media/image11.png"/><Relationship Id="rId4" Type="http://schemas.openxmlformats.org/officeDocument/2006/relationships/image" Target="../media/image15.png"/><Relationship Id="rId5" Type="http://schemas.openxmlformats.org/officeDocument/2006/relationships/hyperlink" Target="http://www.gelisim.edu.tr/" TargetMode="Externa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ng"/><Relationship Id="rId3" Type="http://schemas.openxmlformats.org/officeDocument/2006/relationships/image" Target="../media/image11.png"/><Relationship Id="rId4" Type="http://schemas.openxmlformats.org/officeDocument/2006/relationships/image" Target="../media/image15.png"/><Relationship Id="rId5" Type="http://schemas.openxmlformats.org/officeDocument/2006/relationships/hyperlink" Target="http://www.gelisim.edu.tr/" TargetMode="Externa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ng"/><Relationship Id="rId3" Type="http://schemas.openxmlformats.org/officeDocument/2006/relationships/image" Target="../media/image11.png"/><Relationship Id="rId4" Type="http://schemas.openxmlformats.org/officeDocument/2006/relationships/image" Target="../media/image15.png"/><Relationship Id="rId5" Type="http://schemas.openxmlformats.org/officeDocument/2006/relationships/hyperlink" Target="http://www.gelisim.edu.tr/" TargetMode="Externa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ng"/><Relationship Id="rId3" Type="http://schemas.openxmlformats.org/officeDocument/2006/relationships/image" Target="../media/image11.png"/><Relationship Id="rId4" Type="http://schemas.openxmlformats.org/officeDocument/2006/relationships/image" Target="../media/image15.png"/><Relationship Id="rId5" Type="http://schemas.openxmlformats.org/officeDocument/2006/relationships/hyperlink" Target="http://www.gelisim.edu.tr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292530" y="6387270"/>
            <a:ext cx="2210435" cy="3390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2"/>
              </a:rPr>
              <a:t>www.</a:t>
            </a:r>
            <a:r>
              <a:rPr dirty="0" sz="2050" spc="125" b="1">
                <a:solidFill>
                  <a:srgbClr val="17274F"/>
                </a:solidFill>
                <a:latin typeface="Arial Narrow"/>
                <a:cs typeface="Arial Narrow"/>
                <a:hlinkClick r:id="rId2"/>
              </a:rPr>
              <a:t>gelisim</a:t>
            </a: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2"/>
              </a:rPr>
              <a:t>.edu.tr</a:t>
            </a:r>
            <a:endParaRPr sz="2050">
              <a:latin typeface="Arial Narrow"/>
              <a:cs typeface="Arial Narrow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935857" y="3892699"/>
            <a:ext cx="6612255" cy="8216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5200" spc="-560" b="1">
                <a:solidFill>
                  <a:srgbClr val="17274F"/>
                </a:solidFill>
                <a:latin typeface="Trebuchet MS"/>
                <a:cs typeface="Trebuchet MS"/>
              </a:rPr>
              <a:t>İstanbul</a:t>
            </a:r>
            <a:r>
              <a:rPr dirty="0" sz="5200" spc="-580" b="1">
                <a:solidFill>
                  <a:srgbClr val="17274F"/>
                </a:solidFill>
                <a:latin typeface="Trebuchet MS"/>
                <a:cs typeface="Trebuchet MS"/>
              </a:rPr>
              <a:t> Gelişim</a:t>
            </a:r>
            <a:r>
              <a:rPr dirty="0" sz="5200" spc="-575" b="1">
                <a:solidFill>
                  <a:srgbClr val="17274F"/>
                </a:solidFill>
                <a:latin typeface="Trebuchet MS"/>
                <a:cs typeface="Trebuchet MS"/>
              </a:rPr>
              <a:t> </a:t>
            </a:r>
            <a:r>
              <a:rPr dirty="0" sz="5200" spc="-655" b="1">
                <a:solidFill>
                  <a:srgbClr val="17274F"/>
                </a:solidFill>
                <a:latin typeface="Trebuchet MS"/>
                <a:cs typeface="Trebuchet MS"/>
              </a:rPr>
              <a:t>Üniversitesi</a:t>
            </a:r>
            <a:endParaRPr sz="5200">
              <a:latin typeface="Trebuchet MS"/>
              <a:cs typeface="Trebuchet MS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980505" y="3242291"/>
            <a:ext cx="8522335" cy="4813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000">
                <a:solidFill>
                  <a:srgbClr val="D20000"/>
                </a:solidFill>
                <a:latin typeface="Arial"/>
                <a:cs typeface="Arial"/>
              </a:rPr>
              <a:t>Ekolojik,</a:t>
            </a:r>
            <a:r>
              <a:rPr dirty="0" sz="3000" spc="135">
                <a:solidFill>
                  <a:srgbClr val="D20000"/>
                </a:solidFill>
                <a:latin typeface="Arial"/>
                <a:cs typeface="Arial"/>
              </a:rPr>
              <a:t> </a:t>
            </a:r>
            <a:r>
              <a:rPr dirty="0" sz="3000" spc="-10">
                <a:solidFill>
                  <a:srgbClr val="D20000"/>
                </a:solidFill>
                <a:latin typeface="Arial"/>
                <a:cs typeface="Arial"/>
              </a:rPr>
              <a:t>Ekonomik</a:t>
            </a:r>
            <a:r>
              <a:rPr dirty="0" sz="3000" spc="140">
                <a:solidFill>
                  <a:srgbClr val="D20000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D20000"/>
                </a:solidFill>
                <a:latin typeface="Arial"/>
                <a:cs typeface="Arial"/>
              </a:rPr>
              <a:t>ve</a:t>
            </a:r>
            <a:r>
              <a:rPr dirty="0" sz="3000" spc="130">
                <a:solidFill>
                  <a:srgbClr val="D20000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D20000"/>
                </a:solidFill>
                <a:latin typeface="Arial"/>
                <a:cs typeface="Arial"/>
              </a:rPr>
              <a:t>Sosyal</a:t>
            </a:r>
            <a:r>
              <a:rPr dirty="0" sz="3000" spc="140">
                <a:solidFill>
                  <a:srgbClr val="D20000"/>
                </a:solidFill>
                <a:latin typeface="Arial"/>
                <a:cs typeface="Arial"/>
              </a:rPr>
              <a:t> </a:t>
            </a:r>
            <a:r>
              <a:rPr dirty="0" sz="3000">
                <a:solidFill>
                  <a:srgbClr val="D20000"/>
                </a:solidFill>
                <a:latin typeface="Arial"/>
                <a:cs typeface="Arial"/>
              </a:rPr>
              <a:t>Sürdürülebilirlik</a:t>
            </a:r>
            <a:r>
              <a:rPr dirty="0" sz="3000" spc="135">
                <a:solidFill>
                  <a:srgbClr val="D20000"/>
                </a:solidFill>
                <a:latin typeface="Arial"/>
                <a:cs typeface="Arial"/>
              </a:rPr>
              <a:t> </a:t>
            </a:r>
            <a:r>
              <a:rPr dirty="0" sz="3000" spc="-20">
                <a:solidFill>
                  <a:srgbClr val="D20000"/>
                </a:solidFill>
                <a:latin typeface="Arial"/>
                <a:cs typeface="Arial"/>
              </a:rPr>
              <a:t>İçin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-325"/>
              <a:t>ÖNERİLEN</a:t>
            </a:r>
            <a:r>
              <a:rPr dirty="0" spc="-240"/>
              <a:t> </a:t>
            </a:r>
            <a:r>
              <a:rPr dirty="0" spc="-350"/>
              <a:t>HAFTALIK</a:t>
            </a:r>
            <a:r>
              <a:rPr dirty="0" spc="-245"/>
              <a:t> </a:t>
            </a:r>
            <a:r>
              <a:rPr dirty="0" spc="-300"/>
              <a:t>ÇALIŞMALAR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9684703" y="6119638"/>
            <a:ext cx="1374775" cy="134620"/>
            <a:chOff x="9684703" y="6119638"/>
            <a:chExt cx="1374775" cy="13462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30518" y="6133504"/>
              <a:ext cx="129159" cy="106297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45352" y="6129733"/>
              <a:ext cx="114071" cy="114071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684703" y="6119638"/>
              <a:ext cx="71374" cy="134277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5"/>
              <a:t>gelisimedu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0"/>
              <a:t>igugelisim</a:t>
            </a:r>
          </a:p>
        </p:txBody>
      </p:sp>
      <p:sp>
        <p:nvSpPr>
          <p:cNvPr id="9" name="object 9" descr=""/>
          <p:cNvSpPr txBox="1"/>
          <p:nvPr/>
        </p:nvSpPr>
        <p:spPr>
          <a:xfrm>
            <a:off x="9668135" y="6340368"/>
            <a:ext cx="2210435" cy="325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435"/>
              </a:lnSpc>
            </a:pP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www.</a:t>
            </a:r>
            <a:r>
              <a:rPr dirty="0" sz="2050" spc="125" b="1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gelisim</a:t>
            </a: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.edu.tr</a:t>
            </a:r>
            <a:endParaRPr sz="205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381000">
              <a:lnSpc>
                <a:spcPct val="100000"/>
              </a:lnSpc>
              <a:spcBef>
                <a:spcPts val="125"/>
              </a:spcBef>
            </a:pPr>
            <a:r>
              <a:rPr dirty="0" spc="-345"/>
              <a:t>BAŞVURULAN</a:t>
            </a:r>
            <a:r>
              <a:rPr dirty="0" spc="-240"/>
              <a:t> </a:t>
            </a:r>
            <a:r>
              <a:rPr dirty="0" spc="-355"/>
              <a:t>KAYNAKLAR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9710103" y="5967237"/>
            <a:ext cx="1374775" cy="134620"/>
            <a:chOff x="9710103" y="5967237"/>
            <a:chExt cx="1374775" cy="13462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55918" y="5981104"/>
              <a:ext cx="129159" cy="106297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70752" y="5977333"/>
              <a:ext cx="114071" cy="114071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710103" y="5967237"/>
              <a:ext cx="71374" cy="134277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dirty="0" spc="75"/>
              <a:t>gelisimedu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dirty="0" spc="70"/>
              <a:t>igugelisim</a:t>
            </a:r>
          </a:p>
        </p:txBody>
      </p:sp>
      <p:sp>
        <p:nvSpPr>
          <p:cNvPr id="9" name="object 9" descr=""/>
          <p:cNvSpPr txBox="1"/>
          <p:nvPr/>
        </p:nvSpPr>
        <p:spPr>
          <a:xfrm>
            <a:off x="9693535" y="6226068"/>
            <a:ext cx="2210435" cy="325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435"/>
              </a:lnSpc>
            </a:pP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www.</a:t>
            </a:r>
            <a:r>
              <a:rPr dirty="0" sz="2050" spc="125" b="1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gelisim</a:t>
            </a: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.edu.tr</a:t>
            </a:r>
            <a:endParaRPr sz="205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228600">
              <a:lnSpc>
                <a:spcPct val="100000"/>
              </a:lnSpc>
              <a:spcBef>
                <a:spcPts val="125"/>
              </a:spcBef>
            </a:pPr>
            <a:r>
              <a:rPr dirty="0" spc="-229"/>
              <a:t>BİR</a:t>
            </a:r>
            <a:r>
              <a:rPr dirty="0" spc="-254"/>
              <a:t> </a:t>
            </a:r>
            <a:r>
              <a:rPr dirty="0" spc="-300"/>
              <a:t>SONRAKİ</a:t>
            </a:r>
            <a:r>
              <a:rPr dirty="0" spc="-235"/>
              <a:t> </a:t>
            </a:r>
            <a:r>
              <a:rPr dirty="0" spc="-290"/>
              <a:t>DERS</a:t>
            </a:r>
            <a:r>
              <a:rPr dirty="0" spc="-240"/>
              <a:t> </a:t>
            </a:r>
            <a:r>
              <a:rPr dirty="0" spc="-340"/>
              <a:t>HAKKINDA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9710103" y="6043438"/>
            <a:ext cx="1374775" cy="134620"/>
            <a:chOff x="9710103" y="6043438"/>
            <a:chExt cx="1374775" cy="13462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55918" y="6057304"/>
              <a:ext cx="129159" cy="106297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70752" y="6053533"/>
              <a:ext cx="114071" cy="114071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710103" y="6043438"/>
              <a:ext cx="71374" cy="134277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dirty="0" spc="75"/>
              <a:t>gelisimedu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6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dirty="0" spc="70"/>
              <a:t>igugelisim</a:t>
            </a:r>
          </a:p>
        </p:txBody>
      </p:sp>
      <p:sp>
        <p:nvSpPr>
          <p:cNvPr id="9" name="object 9" descr=""/>
          <p:cNvSpPr txBox="1"/>
          <p:nvPr/>
        </p:nvSpPr>
        <p:spPr>
          <a:xfrm>
            <a:off x="9693535" y="6226068"/>
            <a:ext cx="2210435" cy="325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435"/>
              </a:lnSpc>
            </a:pP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www.</a:t>
            </a:r>
            <a:r>
              <a:rPr dirty="0" sz="2050" spc="125" b="1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gelisim</a:t>
            </a: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.edu.tr</a:t>
            </a:r>
            <a:endParaRPr sz="205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292530" y="6387270"/>
            <a:ext cx="2210435" cy="3390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2"/>
              </a:rPr>
              <a:t>www.</a:t>
            </a:r>
            <a:r>
              <a:rPr dirty="0" sz="2050" spc="125" b="1">
                <a:solidFill>
                  <a:srgbClr val="17274F"/>
                </a:solidFill>
                <a:latin typeface="Arial Narrow"/>
                <a:cs typeface="Arial Narrow"/>
                <a:hlinkClick r:id="rId2"/>
              </a:rPr>
              <a:t>gelisim</a:t>
            </a: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2"/>
              </a:rPr>
              <a:t>.edu.tr</a:t>
            </a:r>
            <a:endParaRPr sz="2050">
              <a:latin typeface="Arial Narrow"/>
              <a:cs typeface="Arial Narrow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176774" y="3294291"/>
            <a:ext cx="4094479" cy="134366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algn="ctr" marR="74295">
              <a:lnSpc>
                <a:spcPct val="100000"/>
              </a:lnSpc>
              <a:spcBef>
                <a:spcPts val="280"/>
              </a:spcBef>
            </a:pPr>
            <a:r>
              <a:rPr dirty="0" sz="3000" spc="-20">
                <a:solidFill>
                  <a:srgbClr val="D20000"/>
                </a:solidFill>
                <a:latin typeface="Arial"/>
                <a:cs typeface="Arial"/>
              </a:rPr>
              <a:t>Katılımınız</a:t>
            </a:r>
            <a:r>
              <a:rPr dirty="0" sz="3000" spc="-125">
                <a:solidFill>
                  <a:srgbClr val="D20000"/>
                </a:solidFill>
                <a:latin typeface="Arial"/>
                <a:cs typeface="Arial"/>
              </a:rPr>
              <a:t> </a:t>
            </a:r>
            <a:r>
              <a:rPr dirty="0" sz="3000" spc="-20">
                <a:solidFill>
                  <a:srgbClr val="D20000"/>
                </a:solidFill>
                <a:latin typeface="Arial"/>
                <a:cs typeface="Arial"/>
              </a:rPr>
              <a:t>İçin</a:t>
            </a:r>
            <a:endParaRPr sz="3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dirty="0" sz="5200" spc="-1150" b="1">
                <a:solidFill>
                  <a:srgbClr val="17274F"/>
                </a:solidFill>
                <a:latin typeface="Trebuchet MS"/>
                <a:cs typeface="Trebuchet MS"/>
              </a:rPr>
              <a:t>T</a:t>
            </a:r>
            <a:r>
              <a:rPr dirty="0" sz="5200" spc="-570" b="1">
                <a:solidFill>
                  <a:srgbClr val="17274F"/>
                </a:solidFill>
                <a:latin typeface="Trebuchet MS"/>
                <a:cs typeface="Trebuchet MS"/>
              </a:rPr>
              <a:t>e</a:t>
            </a:r>
            <a:r>
              <a:rPr dirty="0" sz="5200" spc="-565" b="1">
                <a:solidFill>
                  <a:srgbClr val="17274F"/>
                </a:solidFill>
                <a:latin typeface="Trebuchet MS"/>
                <a:cs typeface="Trebuchet MS"/>
              </a:rPr>
              <a:t>ş</a:t>
            </a:r>
            <a:r>
              <a:rPr dirty="0" sz="5200" spc="-570" b="1">
                <a:solidFill>
                  <a:srgbClr val="17274F"/>
                </a:solidFill>
                <a:latin typeface="Trebuchet MS"/>
                <a:cs typeface="Trebuchet MS"/>
              </a:rPr>
              <a:t>ekkü</a:t>
            </a:r>
            <a:r>
              <a:rPr dirty="0" sz="5200" spc="-415" b="1">
                <a:solidFill>
                  <a:srgbClr val="17274F"/>
                </a:solidFill>
                <a:latin typeface="Trebuchet MS"/>
                <a:cs typeface="Trebuchet MS"/>
              </a:rPr>
              <a:t>r</a:t>
            </a:r>
            <a:r>
              <a:rPr dirty="0" sz="5200" spc="-430" b="1">
                <a:solidFill>
                  <a:srgbClr val="17274F"/>
                </a:solidFill>
                <a:latin typeface="Trebuchet MS"/>
                <a:cs typeface="Trebuchet MS"/>
              </a:rPr>
              <a:t> </a:t>
            </a:r>
            <a:r>
              <a:rPr dirty="0" sz="5200" spc="-605" b="1">
                <a:solidFill>
                  <a:srgbClr val="17274F"/>
                </a:solidFill>
                <a:latin typeface="Trebuchet MS"/>
                <a:cs typeface="Trebuchet MS"/>
              </a:rPr>
              <a:t>Ederiz.</a:t>
            </a:r>
            <a:endParaRPr sz="5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4021454" cy="6858000"/>
            <a:chOff x="0" y="0"/>
            <a:chExt cx="4021454" cy="6858000"/>
          </a:xfrm>
        </p:grpSpPr>
        <p:sp>
          <p:nvSpPr>
            <p:cNvPr id="3" name="object 3" descr=""/>
            <p:cNvSpPr/>
            <p:nvPr/>
          </p:nvSpPr>
          <p:spPr>
            <a:xfrm>
              <a:off x="376796" y="3769245"/>
              <a:ext cx="3644900" cy="3089275"/>
            </a:xfrm>
            <a:custGeom>
              <a:avLst/>
              <a:gdLst/>
              <a:ahLst/>
              <a:cxnLst/>
              <a:rect l="l" t="t" r="r" b="b"/>
              <a:pathLst>
                <a:path w="3644900" h="3089275">
                  <a:moveTo>
                    <a:pt x="0" y="0"/>
                  </a:moveTo>
                  <a:lnTo>
                    <a:pt x="1494" y="115237"/>
                  </a:lnTo>
                  <a:lnTo>
                    <a:pt x="3914" y="229421"/>
                  </a:lnTo>
                  <a:lnTo>
                    <a:pt x="7249" y="342555"/>
                  </a:lnTo>
                  <a:lnTo>
                    <a:pt x="11485" y="454645"/>
                  </a:lnTo>
                  <a:lnTo>
                    <a:pt x="16610" y="565692"/>
                  </a:lnTo>
                  <a:lnTo>
                    <a:pt x="22611" y="675702"/>
                  </a:lnTo>
                  <a:lnTo>
                    <a:pt x="29477" y="784679"/>
                  </a:lnTo>
                  <a:lnTo>
                    <a:pt x="37194" y="892625"/>
                  </a:lnTo>
                  <a:lnTo>
                    <a:pt x="45750" y="999546"/>
                  </a:lnTo>
                  <a:lnTo>
                    <a:pt x="55133" y="1105445"/>
                  </a:lnTo>
                  <a:lnTo>
                    <a:pt x="65330" y="1210326"/>
                  </a:lnTo>
                  <a:lnTo>
                    <a:pt x="76329" y="1314194"/>
                  </a:lnTo>
                  <a:lnTo>
                    <a:pt x="88118" y="1417051"/>
                  </a:lnTo>
                  <a:lnTo>
                    <a:pt x="100683" y="1518902"/>
                  </a:lnTo>
                  <a:lnTo>
                    <a:pt x="114013" y="1619751"/>
                  </a:lnTo>
                  <a:lnTo>
                    <a:pt x="128095" y="1719602"/>
                  </a:lnTo>
                  <a:lnTo>
                    <a:pt x="142917" y="1818459"/>
                  </a:lnTo>
                  <a:lnTo>
                    <a:pt x="158465" y="1916326"/>
                  </a:lnTo>
                  <a:lnTo>
                    <a:pt x="174729" y="2013206"/>
                  </a:lnTo>
                  <a:lnTo>
                    <a:pt x="191694" y="2109104"/>
                  </a:lnTo>
                  <a:lnTo>
                    <a:pt x="209350" y="2204023"/>
                  </a:lnTo>
                  <a:lnTo>
                    <a:pt x="227682" y="2297968"/>
                  </a:lnTo>
                  <a:lnTo>
                    <a:pt x="246680" y="2390943"/>
                  </a:lnTo>
                  <a:lnTo>
                    <a:pt x="266330" y="2482951"/>
                  </a:lnTo>
                  <a:lnTo>
                    <a:pt x="286620" y="2573996"/>
                  </a:lnTo>
                  <a:lnTo>
                    <a:pt x="307537" y="2664082"/>
                  </a:lnTo>
                  <a:lnTo>
                    <a:pt x="329069" y="2753214"/>
                  </a:lnTo>
                  <a:lnTo>
                    <a:pt x="351205" y="2841395"/>
                  </a:lnTo>
                  <a:lnTo>
                    <a:pt x="373930" y="2928629"/>
                  </a:lnTo>
                  <a:lnTo>
                    <a:pt x="397233" y="3014920"/>
                  </a:lnTo>
                  <a:lnTo>
                    <a:pt x="417852" y="3088754"/>
                  </a:lnTo>
                  <a:lnTo>
                    <a:pt x="3644508" y="3088754"/>
                  </a:lnTo>
                  <a:lnTo>
                    <a:pt x="1977413" y="2411171"/>
                  </a:lnTo>
                  <a:lnTo>
                    <a:pt x="761817" y="1336625"/>
                  </a:lnTo>
                  <a:lnTo>
                    <a:pt x="161196" y="4004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A26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3949699" cy="6858000"/>
            </a:xfrm>
            <a:prstGeom prst="rect">
              <a:avLst/>
            </a:prstGeom>
          </p:spPr>
        </p:pic>
      </p:grpSp>
      <p:sp>
        <p:nvSpPr>
          <p:cNvPr id="5" name="object 5" descr=""/>
          <p:cNvSpPr txBox="1"/>
          <p:nvPr/>
        </p:nvSpPr>
        <p:spPr>
          <a:xfrm>
            <a:off x="929295" y="919286"/>
            <a:ext cx="128587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60" b="1">
                <a:solidFill>
                  <a:srgbClr val="FFFFFF"/>
                </a:solidFill>
                <a:latin typeface="Trebuchet MS"/>
                <a:cs typeface="Trebuchet MS"/>
              </a:rPr>
              <a:t>Bölümün</a:t>
            </a:r>
            <a:r>
              <a:rPr dirty="0" sz="2000" spc="-21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254" b="1">
                <a:solidFill>
                  <a:srgbClr val="FFFFFF"/>
                </a:solidFill>
                <a:latin typeface="Trebuchet MS"/>
                <a:cs typeface="Trebuchet MS"/>
              </a:rPr>
              <a:t>Adı</a:t>
            </a:r>
            <a:r>
              <a:rPr dirty="0" sz="2000" spc="-21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315" b="1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29295" y="2337115"/>
            <a:ext cx="2536190" cy="2985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29" b="1">
                <a:solidFill>
                  <a:srgbClr val="FFFFFF"/>
                </a:solidFill>
                <a:latin typeface="Trebuchet MS"/>
                <a:cs typeface="Trebuchet MS"/>
              </a:rPr>
              <a:t>Dersin</a:t>
            </a:r>
            <a:r>
              <a:rPr dirty="0" sz="2000" spc="-204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254" b="1">
                <a:solidFill>
                  <a:srgbClr val="FFFFFF"/>
                </a:solidFill>
                <a:latin typeface="Trebuchet MS"/>
                <a:cs typeface="Trebuchet MS"/>
              </a:rPr>
              <a:t>Adı</a:t>
            </a:r>
            <a:r>
              <a:rPr dirty="0" sz="2000" spc="-20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315" b="1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2000" spc="-229" b="1">
                <a:solidFill>
                  <a:srgbClr val="FFFFFF"/>
                </a:solidFill>
                <a:latin typeface="Trebuchet MS"/>
                <a:cs typeface="Trebuchet MS"/>
              </a:rPr>
              <a:t>Dersin</a:t>
            </a:r>
            <a:r>
              <a:rPr dirty="0" sz="2000" spc="-17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195" b="1">
                <a:solidFill>
                  <a:srgbClr val="FFFFFF"/>
                </a:solidFill>
                <a:latin typeface="Trebuchet MS"/>
                <a:cs typeface="Trebuchet MS"/>
              </a:rPr>
              <a:t>Haftası</a:t>
            </a:r>
            <a:r>
              <a:rPr dirty="0" sz="2000" spc="-17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315" b="1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12700" marR="5080">
              <a:lnSpc>
                <a:spcPts val="5460"/>
              </a:lnSpc>
              <a:spcBef>
                <a:spcPts val="420"/>
              </a:spcBef>
            </a:pPr>
            <a:r>
              <a:rPr dirty="0" sz="2000" spc="-229" b="1">
                <a:solidFill>
                  <a:srgbClr val="FFFFFF"/>
                </a:solidFill>
                <a:latin typeface="Trebuchet MS"/>
                <a:cs typeface="Trebuchet MS"/>
              </a:rPr>
              <a:t>Dersin</a:t>
            </a:r>
            <a:r>
              <a:rPr dirty="0" sz="2000" spc="-19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315" b="1">
                <a:solidFill>
                  <a:srgbClr val="FFFFFF"/>
                </a:solidFill>
                <a:latin typeface="Trebuchet MS"/>
                <a:cs typeface="Trebuchet MS"/>
              </a:rPr>
              <a:t>Öğr.</a:t>
            </a:r>
            <a:r>
              <a:rPr dirty="0" sz="2000" spc="-19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250" b="1">
                <a:solidFill>
                  <a:srgbClr val="FFFFFF"/>
                </a:solidFill>
                <a:latin typeface="Trebuchet MS"/>
                <a:cs typeface="Trebuchet MS"/>
              </a:rPr>
              <a:t>Elemanının</a:t>
            </a:r>
            <a:r>
              <a:rPr dirty="0" sz="2000" spc="-19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254" b="1">
                <a:solidFill>
                  <a:srgbClr val="FFFFFF"/>
                </a:solidFill>
                <a:latin typeface="Trebuchet MS"/>
                <a:cs typeface="Trebuchet MS"/>
              </a:rPr>
              <a:t>Adı</a:t>
            </a:r>
            <a:r>
              <a:rPr dirty="0" sz="2000" spc="-19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315" b="1">
                <a:solidFill>
                  <a:srgbClr val="FFFFFF"/>
                </a:solidFill>
                <a:latin typeface="Trebuchet MS"/>
                <a:cs typeface="Trebuchet MS"/>
              </a:rPr>
              <a:t>: </a:t>
            </a:r>
            <a:r>
              <a:rPr dirty="0" sz="2000" spc="-195" b="1">
                <a:solidFill>
                  <a:srgbClr val="FFFFFF"/>
                </a:solidFill>
                <a:latin typeface="Trebuchet MS"/>
                <a:cs typeface="Trebuchet MS"/>
              </a:rPr>
              <a:t>E-</a:t>
            </a:r>
            <a:r>
              <a:rPr dirty="0" sz="2000" spc="-50" b="1">
                <a:solidFill>
                  <a:srgbClr val="FFFFFF"/>
                </a:solidFill>
                <a:latin typeface="Trebuchet MS"/>
                <a:cs typeface="Trebuchet MS"/>
              </a:rPr>
              <a:t>Posta: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964"/>
              </a:spcBef>
            </a:pPr>
            <a:r>
              <a:rPr dirty="0" sz="2000" spc="-270" b="1">
                <a:solidFill>
                  <a:srgbClr val="FFFFFF"/>
                </a:solidFill>
                <a:latin typeface="Trebuchet MS"/>
                <a:cs typeface="Trebuchet MS"/>
              </a:rPr>
              <a:t>Telefon</a:t>
            </a:r>
            <a:r>
              <a:rPr dirty="0" sz="2000" spc="-204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325" b="1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03500" y="1126319"/>
            <a:ext cx="6619962" cy="5731680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945352" y="6167833"/>
            <a:ext cx="114071" cy="114071"/>
          </a:xfrm>
          <a:prstGeom prst="rect">
            <a:avLst/>
          </a:prstGeom>
        </p:spPr>
      </p:pic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5"/>
              <a:t>gelisimedu</a:t>
            </a:r>
          </a:p>
        </p:txBody>
      </p:sp>
      <p:sp>
        <p:nvSpPr>
          <p:cNvPr id="10" name="object 10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0"/>
              <a:t>igugelisim</a:t>
            </a:r>
          </a:p>
        </p:txBody>
      </p:sp>
      <p:sp>
        <p:nvSpPr>
          <p:cNvPr id="11" name="object 11" descr=""/>
          <p:cNvSpPr txBox="1"/>
          <p:nvPr/>
        </p:nvSpPr>
        <p:spPr>
          <a:xfrm>
            <a:off x="9668135" y="6340368"/>
            <a:ext cx="2210435" cy="325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435"/>
              </a:lnSpc>
            </a:pP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www.</a:t>
            </a:r>
            <a:r>
              <a:rPr dirty="0" sz="2050" spc="125" b="1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gelisim</a:t>
            </a: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.edu.tr</a:t>
            </a:r>
            <a:endParaRPr sz="205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4064000" cy="6858000"/>
            <a:chOff x="0" y="0"/>
            <a:chExt cx="4064000" cy="6858000"/>
          </a:xfrm>
        </p:grpSpPr>
        <p:sp>
          <p:nvSpPr>
            <p:cNvPr id="3" name="object 3" descr=""/>
            <p:cNvSpPr/>
            <p:nvPr/>
          </p:nvSpPr>
          <p:spPr>
            <a:xfrm>
              <a:off x="376796" y="3769245"/>
              <a:ext cx="3644900" cy="3089275"/>
            </a:xfrm>
            <a:custGeom>
              <a:avLst/>
              <a:gdLst/>
              <a:ahLst/>
              <a:cxnLst/>
              <a:rect l="l" t="t" r="r" b="b"/>
              <a:pathLst>
                <a:path w="3644900" h="3089275">
                  <a:moveTo>
                    <a:pt x="0" y="0"/>
                  </a:moveTo>
                  <a:lnTo>
                    <a:pt x="1494" y="115237"/>
                  </a:lnTo>
                  <a:lnTo>
                    <a:pt x="3914" y="229421"/>
                  </a:lnTo>
                  <a:lnTo>
                    <a:pt x="7249" y="342555"/>
                  </a:lnTo>
                  <a:lnTo>
                    <a:pt x="11485" y="454645"/>
                  </a:lnTo>
                  <a:lnTo>
                    <a:pt x="16610" y="565692"/>
                  </a:lnTo>
                  <a:lnTo>
                    <a:pt x="22611" y="675702"/>
                  </a:lnTo>
                  <a:lnTo>
                    <a:pt x="29477" y="784679"/>
                  </a:lnTo>
                  <a:lnTo>
                    <a:pt x="37194" y="892625"/>
                  </a:lnTo>
                  <a:lnTo>
                    <a:pt x="45750" y="999546"/>
                  </a:lnTo>
                  <a:lnTo>
                    <a:pt x="55133" y="1105445"/>
                  </a:lnTo>
                  <a:lnTo>
                    <a:pt x="65330" y="1210326"/>
                  </a:lnTo>
                  <a:lnTo>
                    <a:pt x="76329" y="1314194"/>
                  </a:lnTo>
                  <a:lnTo>
                    <a:pt x="88118" y="1417051"/>
                  </a:lnTo>
                  <a:lnTo>
                    <a:pt x="100683" y="1518902"/>
                  </a:lnTo>
                  <a:lnTo>
                    <a:pt x="114013" y="1619751"/>
                  </a:lnTo>
                  <a:lnTo>
                    <a:pt x="128095" y="1719602"/>
                  </a:lnTo>
                  <a:lnTo>
                    <a:pt x="142917" y="1818459"/>
                  </a:lnTo>
                  <a:lnTo>
                    <a:pt x="158465" y="1916326"/>
                  </a:lnTo>
                  <a:lnTo>
                    <a:pt x="174729" y="2013206"/>
                  </a:lnTo>
                  <a:lnTo>
                    <a:pt x="191694" y="2109104"/>
                  </a:lnTo>
                  <a:lnTo>
                    <a:pt x="209350" y="2204023"/>
                  </a:lnTo>
                  <a:lnTo>
                    <a:pt x="227682" y="2297968"/>
                  </a:lnTo>
                  <a:lnTo>
                    <a:pt x="246680" y="2390943"/>
                  </a:lnTo>
                  <a:lnTo>
                    <a:pt x="266330" y="2482951"/>
                  </a:lnTo>
                  <a:lnTo>
                    <a:pt x="286620" y="2573996"/>
                  </a:lnTo>
                  <a:lnTo>
                    <a:pt x="307537" y="2664082"/>
                  </a:lnTo>
                  <a:lnTo>
                    <a:pt x="329069" y="2753214"/>
                  </a:lnTo>
                  <a:lnTo>
                    <a:pt x="351205" y="2841395"/>
                  </a:lnTo>
                  <a:lnTo>
                    <a:pt x="373930" y="2928629"/>
                  </a:lnTo>
                  <a:lnTo>
                    <a:pt x="397233" y="3014920"/>
                  </a:lnTo>
                  <a:lnTo>
                    <a:pt x="417852" y="3088754"/>
                  </a:lnTo>
                  <a:lnTo>
                    <a:pt x="3644508" y="3088754"/>
                  </a:lnTo>
                  <a:lnTo>
                    <a:pt x="1977413" y="2411171"/>
                  </a:lnTo>
                  <a:lnTo>
                    <a:pt x="761817" y="1336625"/>
                  </a:lnTo>
                  <a:lnTo>
                    <a:pt x="161196" y="4004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2A26E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064000" cy="6858000"/>
            </a:xfrm>
            <a:prstGeom prst="rect">
              <a:avLst/>
            </a:prstGeom>
          </p:spPr>
        </p:pic>
      </p:grpSp>
      <p:sp>
        <p:nvSpPr>
          <p:cNvPr id="5" name="object 5" descr=""/>
          <p:cNvSpPr txBox="1"/>
          <p:nvPr/>
        </p:nvSpPr>
        <p:spPr>
          <a:xfrm>
            <a:off x="929295" y="5271380"/>
            <a:ext cx="300418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29" b="1">
                <a:solidFill>
                  <a:srgbClr val="FFFFFF"/>
                </a:solidFill>
                <a:latin typeface="Trebuchet MS"/>
                <a:cs typeface="Trebuchet MS"/>
              </a:rPr>
              <a:t>Dersin</a:t>
            </a:r>
            <a:r>
              <a:rPr dirty="0" sz="2000" spc="-19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315" b="1">
                <a:solidFill>
                  <a:srgbClr val="FFFFFF"/>
                </a:solidFill>
                <a:latin typeface="Trebuchet MS"/>
                <a:cs typeface="Trebuchet MS"/>
              </a:rPr>
              <a:t>Öğr.</a:t>
            </a:r>
            <a:r>
              <a:rPr dirty="0" sz="2000" spc="-19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250" b="1">
                <a:solidFill>
                  <a:srgbClr val="FFFFFF"/>
                </a:solidFill>
                <a:latin typeface="Trebuchet MS"/>
                <a:cs typeface="Trebuchet MS"/>
              </a:rPr>
              <a:t>Elemanının</a:t>
            </a:r>
            <a:r>
              <a:rPr dirty="0" sz="2000" spc="-19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285" b="1">
                <a:solidFill>
                  <a:srgbClr val="FFFFFF"/>
                </a:solidFill>
                <a:latin typeface="Trebuchet MS"/>
                <a:cs typeface="Trebuchet MS"/>
              </a:rPr>
              <a:t>Konumu</a:t>
            </a:r>
            <a:r>
              <a:rPr dirty="0" sz="2000" spc="-19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315" b="1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29295" y="919286"/>
            <a:ext cx="2381250" cy="3387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70" b="1">
                <a:solidFill>
                  <a:srgbClr val="FFFFFF"/>
                </a:solidFill>
                <a:latin typeface="Trebuchet MS"/>
                <a:cs typeface="Trebuchet MS"/>
              </a:rPr>
              <a:t>DERS</a:t>
            </a:r>
            <a:r>
              <a:rPr dirty="0" sz="2000" spc="-18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254" b="1">
                <a:solidFill>
                  <a:srgbClr val="FFFFFF"/>
                </a:solidFill>
                <a:latin typeface="Trebuchet MS"/>
                <a:cs typeface="Trebuchet MS"/>
              </a:rPr>
              <a:t>BİLGİLERİ</a:t>
            </a:r>
            <a:r>
              <a:rPr dirty="0" sz="2000" spc="-18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315" b="1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Trebuchet MS"/>
              <a:cs typeface="Trebuchet MS"/>
            </a:endParaRPr>
          </a:p>
          <a:p>
            <a:pPr marL="12700" marR="537210">
              <a:lnSpc>
                <a:spcPct val="228700"/>
              </a:lnSpc>
            </a:pPr>
            <a:r>
              <a:rPr dirty="0" sz="2000" spc="-229" b="1">
                <a:solidFill>
                  <a:srgbClr val="FFFFFF"/>
                </a:solidFill>
                <a:latin typeface="Trebuchet MS"/>
                <a:cs typeface="Trebuchet MS"/>
              </a:rPr>
              <a:t>Ders</a:t>
            </a:r>
            <a:r>
              <a:rPr dirty="0" sz="2000" spc="-21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310" b="1">
                <a:solidFill>
                  <a:srgbClr val="FFFFFF"/>
                </a:solidFill>
                <a:latin typeface="Trebuchet MS"/>
                <a:cs typeface="Trebuchet MS"/>
              </a:rPr>
              <a:t>Günü</a:t>
            </a:r>
            <a:r>
              <a:rPr dirty="0" sz="2000" spc="-204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254" b="1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dirty="0" sz="2000" spc="-204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180" b="1">
                <a:solidFill>
                  <a:srgbClr val="FFFFFF"/>
                </a:solidFill>
                <a:latin typeface="Trebuchet MS"/>
                <a:cs typeface="Trebuchet MS"/>
              </a:rPr>
              <a:t>Saati</a:t>
            </a:r>
            <a:r>
              <a:rPr dirty="0" sz="2000" spc="-21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315" b="1">
                <a:solidFill>
                  <a:srgbClr val="FFFFFF"/>
                </a:solidFill>
                <a:latin typeface="Trebuchet MS"/>
                <a:cs typeface="Trebuchet MS"/>
              </a:rPr>
              <a:t>: </a:t>
            </a:r>
            <a:r>
              <a:rPr dirty="0" sz="2000" spc="-229" b="1">
                <a:solidFill>
                  <a:srgbClr val="FFFFFF"/>
                </a:solidFill>
                <a:latin typeface="Trebuchet MS"/>
                <a:cs typeface="Trebuchet MS"/>
              </a:rPr>
              <a:t>Dersin</a:t>
            </a:r>
            <a:r>
              <a:rPr dirty="0" sz="2000" spc="-17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210" b="1">
                <a:solidFill>
                  <a:srgbClr val="FFFFFF"/>
                </a:solidFill>
                <a:latin typeface="Trebuchet MS"/>
                <a:cs typeface="Trebuchet MS"/>
              </a:rPr>
              <a:t>Kredisi</a:t>
            </a:r>
            <a:r>
              <a:rPr dirty="0" sz="2000" spc="-17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315" b="1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 spc="-275" b="1">
                <a:solidFill>
                  <a:srgbClr val="FFFFFF"/>
                </a:solidFill>
                <a:latin typeface="Trebuchet MS"/>
                <a:cs typeface="Trebuchet MS"/>
              </a:rPr>
              <a:t>GBS</a:t>
            </a:r>
            <a:r>
              <a:rPr dirty="0" sz="2000" spc="-204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220" b="1">
                <a:solidFill>
                  <a:srgbClr val="FFFFFF"/>
                </a:solidFill>
                <a:latin typeface="Trebuchet MS"/>
                <a:cs typeface="Trebuchet MS"/>
              </a:rPr>
              <a:t>Linki</a:t>
            </a:r>
            <a:r>
              <a:rPr dirty="0" sz="2000" spc="-20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315" b="1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000" spc="-270" b="1">
                <a:solidFill>
                  <a:srgbClr val="FFFFFF"/>
                </a:solidFill>
                <a:latin typeface="Trebuchet MS"/>
                <a:cs typeface="Trebuchet MS"/>
              </a:rPr>
              <a:t>Görüşme</a:t>
            </a:r>
            <a:r>
              <a:rPr dirty="0" sz="2000" spc="-21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325" b="1">
                <a:solidFill>
                  <a:srgbClr val="FFFFFF"/>
                </a:solidFill>
                <a:latin typeface="Trebuchet MS"/>
                <a:cs typeface="Trebuchet MS"/>
              </a:rPr>
              <a:t>Gün</a:t>
            </a:r>
            <a:r>
              <a:rPr dirty="0" sz="2000" spc="-204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254" b="1">
                <a:solidFill>
                  <a:srgbClr val="FFFFFF"/>
                </a:solidFill>
                <a:latin typeface="Trebuchet MS"/>
                <a:cs typeface="Trebuchet MS"/>
              </a:rPr>
              <a:t>ve</a:t>
            </a:r>
            <a:r>
              <a:rPr dirty="0" sz="2000" spc="-204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195" b="1">
                <a:solidFill>
                  <a:srgbClr val="FFFFFF"/>
                </a:solidFill>
                <a:latin typeface="Trebuchet MS"/>
                <a:cs typeface="Trebuchet MS"/>
              </a:rPr>
              <a:t>Saatleri</a:t>
            </a:r>
            <a:r>
              <a:rPr dirty="0" sz="2000" spc="-204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000" spc="-315" b="1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03500" y="1126319"/>
            <a:ext cx="6619962" cy="5731680"/>
          </a:xfrm>
          <a:prstGeom prst="rect">
            <a:avLst/>
          </a:prstGeom>
        </p:spPr>
      </p:pic>
      <p:pic>
        <p:nvPicPr>
          <p:cNvPr id="8" name="object 8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945352" y="6104333"/>
            <a:ext cx="114071" cy="114071"/>
          </a:xfrm>
          <a:prstGeom prst="rect">
            <a:avLst/>
          </a:prstGeom>
        </p:spPr>
      </p:pic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5"/>
              <a:t>gelisimedu</a:t>
            </a:r>
          </a:p>
        </p:txBody>
      </p:sp>
      <p:sp>
        <p:nvSpPr>
          <p:cNvPr id="10" name="object 10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0"/>
              <a:t>igugelisim</a:t>
            </a:r>
          </a:p>
        </p:txBody>
      </p:sp>
      <p:sp>
        <p:nvSpPr>
          <p:cNvPr id="11" name="object 11" descr=""/>
          <p:cNvSpPr txBox="1"/>
          <p:nvPr/>
        </p:nvSpPr>
        <p:spPr>
          <a:xfrm>
            <a:off x="9668135" y="6340368"/>
            <a:ext cx="2210435" cy="325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435"/>
              </a:lnSpc>
            </a:pP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www.</a:t>
            </a:r>
            <a:r>
              <a:rPr dirty="0" sz="2050" spc="125" b="1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gelisim</a:t>
            </a: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.edu.tr</a:t>
            </a:r>
            <a:endParaRPr sz="205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622935">
              <a:lnSpc>
                <a:spcPct val="100000"/>
              </a:lnSpc>
              <a:spcBef>
                <a:spcPts val="125"/>
              </a:spcBef>
            </a:pPr>
            <a:r>
              <a:rPr dirty="0" spc="-380"/>
              <a:t>GEÇEN</a:t>
            </a:r>
            <a:r>
              <a:rPr dirty="0" spc="-245"/>
              <a:t> </a:t>
            </a:r>
            <a:r>
              <a:rPr dirty="0" spc="-290"/>
              <a:t>DERS</a:t>
            </a:r>
            <a:r>
              <a:rPr dirty="0" spc="-235"/>
              <a:t> </a:t>
            </a:r>
            <a:r>
              <a:rPr dirty="0" spc="-340"/>
              <a:t>HAKKINDA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9684703" y="6106938"/>
            <a:ext cx="1374775" cy="134620"/>
            <a:chOff x="9684703" y="6106938"/>
            <a:chExt cx="1374775" cy="13462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30518" y="6120804"/>
              <a:ext cx="129159" cy="106297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45352" y="6117033"/>
              <a:ext cx="114071" cy="114071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684703" y="6106938"/>
              <a:ext cx="71374" cy="134277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5"/>
              <a:t>gelisimedu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0"/>
              <a:t>igugelisim</a:t>
            </a:r>
          </a:p>
        </p:txBody>
      </p:sp>
      <p:sp>
        <p:nvSpPr>
          <p:cNvPr id="9" name="object 9" descr=""/>
          <p:cNvSpPr txBox="1"/>
          <p:nvPr/>
        </p:nvSpPr>
        <p:spPr>
          <a:xfrm>
            <a:off x="9668135" y="6340368"/>
            <a:ext cx="2210435" cy="325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435"/>
              </a:lnSpc>
            </a:pP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www.</a:t>
            </a:r>
            <a:r>
              <a:rPr dirty="0" sz="2050" spc="125" b="1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gelisim</a:t>
            </a: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.edu.tr</a:t>
            </a:r>
            <a:endParaRPr sz="205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90732" y="649968"/>
            <a:ext cx="1515110" cy="372745"/>
          </a:xfrm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-350"/>
              <a:t>HAFTALIK</a:t>
            </a:r>
            <a:r>
              <a:rPr dirty="0" spc="-240"/>
              <a:t> </a:t>
            </a:r>
            <a:r>
              <a:rPr dirty="0" spc="-204"/>
              <a:t>AKIŞ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9684703" y="6132338"/>
            <a:ext cx="1374775" cy="134620"/>
            <a:chOff x="9684703" y="6132338"/>
            <a:chExt cx="1374775" cy="13462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30518" y="6146204"/>
              <a:ext cx="129159" cy="106297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45352" y="6142433"/>
              <a:ext cx="114071" cy="114071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684703" y="6132338"/>
              <a:ext cx="71374" cy="134277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5"/>
              <a:t>gelisimedu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0"/>
              <a:t>igugelisim</a:t>
            </a:r>
          </a:p>
        </p:txBody>
      </p:sp>
      <p:sp>
        <p:nvSpPr>
          <p:cNvPr id="9" name="object 9" descr=""/>
          <p:cNvSpPr txBox="1"/>
          <p:nvPr/>
        </p:nvSpPr>
        <p:spPr>
          <a:xfrm>
            <a:off x="9668135" y="6340368"/>
            <a:ext cx="2210435" cy="325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435"/>
              </a:lnSpc>
            </a:pP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www.</a:t>
            </a:r>
            <a:r>
              <a:rPr dirty="0" sz="2050" spc="125" b="1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gelisim</a:t>
            </a: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.edu.tr</a:t>
            </a:r>
            <a:endParaRPr sz="205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-350"/>
              <a:t>HAFTALIK</a:t>
            </a:r>
            <a:r>
              <a:rPr dirty="0" spc="-235"/>
              <a:t> </a:t>
            </a:r>
            <a:r>
              <a:rPr dirty="0" spc="-330"/>
              <a:t>ÖĞRENİM</a:t>
            </a:r>
            <a:r>
              <a:rPr dirty="0" spc="-235"/>
              <a:t> </a:t>
            </a:r>
            <a:r>
              <a:rPr dirty="0" spc="-295"/>
              <a:t>KAZANIMLARI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9684703" y="6132338"/>
            <a:ext cx="1374775" cy="134620"/>
            <a:chOff x="9684703" y="6132338"/>
            <a:chExt cx="1374775" cy="13462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30518" y="6146204"/>
              <a:ext cx="129159" cy="106297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45352" y="6142433"/>
              <a:ext cx="114071" cy="114071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684703" y="6132338"/>
              <a:ext cx="71374" cy="134277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5"/>
              <a:t>gelisimedu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0"/>
              <a:t>igugelisim</a:t>
            </a:r>
          </a:p>
        </p:txBody>
      </p:sp>
      <p:sp>
        <p:nvSpPr>
          <p:cNvPr id="9" name="object 9" descr=""/>
          <p:cNvSpPr txBox="1"/>
          <p:nvPr/>
        </p:nvSpPr>
        <p:spPr>
          <a:xfrm>
            <a:off x="9668135" y="6340368"/>
            <a:ext cx="2210435" cy="325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435"/>
              </a:lnSpc>
            </a:pP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www.</a:t>
            </a:r>
            <a:r>
              <a:rPr dirty="0" sz="2050" spc="125" b="1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gelisim</a:t>
            </a: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.edu.tr</a:t>
            </a:r>
            <a:endParaRPr sz="205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596900">
              <a:lnSpc>
                <a:spcPct val="100000"/>
              </a:lnSpc>
              <a:spcBef>
                <a:spcPts val="125"/>
              </a:spcBef>
            </a:pPr>
            <a:r>
              <a:rPr dirty="0" spc="-290"/>
              <a:t>DERS</a:t>
            </a:r>
            <a:r>
              <a:rPr dirty="0" spc="-254"/>
              <a:t> İÇERİĞİ</a:t>
            </a:r>
            <a:r>
              <a:rPr dirty="0" spc="-245"/>
              <a:t> </a:t>
            </a:r>
            <a:r>
              <a:rPr dirty="0" spc="-275"/>
              <a:t>BAŞLIĞI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9684703" y="6056138"/>
            <a:ext cx="1374775" cy="134620"/>
            <a:chOff x="9684703" y="6056138"/>
            <a:chExt cx="1374775" cy="13462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30518" y="6070004"/>
              <a:ext cx="129159" cy="106297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45352" y="6066233"/>
              <a:ext cx="114071" cy="114071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684703" y="6056138"/>
              <a:ext cx="71374" cy="134277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5"/>
              <a:t>gelisimedu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0"/>
              <a:t>igugelisim</a:t>
            </a:r>
          </a:p>
        </p:txBody>
      </p:sp>
      <p:sp>
        <p:nvSpPr>
          <p:cNvPr id="9" name="object 9" descr=""/>
          <p:cNvSpPr txBox="1"/>
          <p:nvPr/>
        </p:nvSpPr>
        <p:spPr>
          <a:xfrm>
            <a:off x="9668135" y="6340368"/>
            <a:ext cx="2210435" cy="325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435"/>
              </a:lnSpc>
            </a:pP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www.</a:t>
            </a:r>
            <a:r>
              <a:rPr dirty="0" sz="2050" spc="125" b="1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gelisim</a:t>
            </a: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.edu.tr</a:t>
            </a:r>
            <a:endParaRPr sz="205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838200">
              <a:lnSpc>
                <a:spcPct val="100000"/>
              </a:lnSpc>
              <a:spcBef>
                <a:spcPts val="125"/>
              </a:spcBef>
            </a:pPr>
            <a:r>
              <a:rPr dirty="0" spc="-370"/>
              <a:t>HAFTANIN</a:t>
            </a:r>
            <a:r>
              <a:rPr dirty="0" spc="-215"/>
              <a:t> </a:t>
            </a:r>
            <a:r>
              <a:rPr dirty="0" spc="-345"/>
              <a:t>ÖZETİ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9684703" y="6094238"/>
            <a:ext cx="1374775" cy="134620"/>
            <a:chOff x="9684703" y="6094238"/>
            <a:chExt cx="1374775" cy="13462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30518" y="6108104"/>
              <a:ext cx="129159" cy="106297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45352" y="6104333"/>
              <a:ext cx="114071" cy="114071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684703" y="6094238"/>
              <a:ext cx="71374" cy="134277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5"/>
              <a:t>gelisimedu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0"/>
              <a:t>igugelisim</a:t>
            </a:r>
          </a:p>
        </p:txBody>
      </p:sp>
      <p:sp>
        <p:nvSpPr>
          <p:cNvPr id="9" name="object 9" descr=""/>
          <p:cNvSpPr txBox="1"/>
          <p:nvPr/>
        </p:nvSpPr>
        <p:spPr>
          <a:xfrm>
            <a:off x="9668135" y="6340368"/>
            <a:ext cx="2210435" cy="325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435"/>
              </a:lnSpc>
            </a:pP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www.</a:t>
            </a:r>
            <a:r>
              <a:rPr dirty="0" sz="2050" spc="125" b="1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gelisim</a:t>
            </a: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.edu.tr</a:t>
            </a:r>
            <a:endParaRPr sz="205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736600">
              <a:lnSpc>
                <a:spcPct val="100000"/>
              </a:lnSpc>
              <a:spcBef>
                <a:spcPts val="125"/>
              </a:spcBef>
            </a:pPr>
            <a:r>
              <a:rPr dirty="0" spc="-370"/>
              <a:t>SORU</a:t>
            </a:r>
            <a:r>
              <a:rPr dirty="0" spc="-250"/>
              <a:t> </a:t>
            </a:r>
            <a:r>
              <a:rPr dirty="0" spc="-350"/>
              <a:t>VE</a:t>
            </a:r>
            <a:r>
              <a:rPr dirty="0" spc="-240"/>
              <a:t> </a:t>
            </a:r>
            <a:r>
              <a:rPr dirty="0" spc="-335"/>
              <a:t>ÖNERİLER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9684703" y="6043438"/>
            <a:ext cx="1374775" cy="134620"/>
            <a:chOff x="9684703" y="6043438"/>
            <a:chExt cx="1374775" cy="13462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30518" y="6057304"/>
              <a:ext cx="129159" cy="106297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45352" y="6053533"/>
              <a:ext cx="114071" cy="114071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684703" y="6043438"/>
              <a:ext cx="71374" cy="134277"/>
            </a:xfrm>
            <a:prstGeom prst="rect">
              <a:avLst/>
            </a:prstGeom>
          </p:spPr>
        </p:pic>
      </p:grp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5"/>
              <a:t>gelisimedu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1149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70"/>
              <a:t>igugelisim</a:t>
            </a:r>
          </a:p>
        </p:txBody>
      </p:sp>
      <p:sp>
        <p:nvSpPr>
          <p:cNvPr id="9" name="object 9" descr=""/>
          <p:cNvSpPr txBox="1"/>
          <p:nvPr/>
        </p:nvSpPr>
        <p:spPr>
          <a:xfrm>
            <a:off x="9668135" y="6340368"/>
            <a:ext cx="2210435" cy="325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435"/>
              </a:lnSpc>
            </a:pP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www.</a:t>
            </a:r>
            <a:r>
              <a:rPr dirty="0" sz="2050" spc="125" b="1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gelisim</a:t>
            </a:r>
            <a:r>
              <a:rPr dirty="0" sz="2050" spc="125">
                <a:solidFill>
                  <a:srgbClr val="17274F"/>
                </a:solidFill>
                <a:latin typeface="Arial Narrow"/>
                <a:cs typeface="Arial Narrow"/>
                <a:hlinkClick r:id="rId5"/>
              </a:rPr>
              <a:t>.edu.tr</a:t>
            </a:r>
            <a:endParaRPr sz="205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274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 Sunum Şablonu1</dc:title>
  <dcterms:created xsi:type="dcterms:W3CDTF">2023-02-21T05:54:23Z</dcterms:created>
  <dcterms:modified xsi:type="dcterms:W3CDTF">2023-02-21T05:54:23Z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2023-02-21T00:00:00Z</vt:filetime>
  </property>
  <property fmtid="{D5CDD505-2E9C-101B-9397-08002B2CF9AE}" pid="3" name="Creator">
    <vt:lpwstr>Adobe Illustrator 27.2 (Macintosh)</vt:lpwstr>
  </property>
  <property fmtid="{D5CDD505-2E9C-101B-9397-08002B2CF9AE}" pid="4" name="CreatorVersion">
    <vt:lpwstr>21.0.0</vt:lpwstr>
  </property>
  <property fmtid="{D5CDD505-2E9C-101B-9397-08002B2CF9AE}" pid="5" name="LastSaved">
    <vt:filetime>2023-02-21T00:00:00Z</vt:filetime>
  </property>
  <property fmtid="{D5CDD505-2E9C-101B-9397-08002B2CF9AE}" pid="6" name="Producer">
    <vt:lpwstr>Adobe PDF library 17.00</vt:lpwstr>
  </property>
</Properties>
</file>