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432"/>
    <p:restoredTop sz="96327"/>
  </p:normalViewPr>
  <p:slideViewPr>
    <p:cSldViewPr snapToGrid="0" snapToObjects="1">
      <p:cViewPr varScale="1">
        <p:scale>
          <a:sx n="34" d="100"/>
          <a:sy n="34" d="100"/>
        </p:scale>
        <p:origin x="192" y="2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1E4D235-3EA5-2042-B109-598F1DFF1B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F44EA8C9-7D9E-BA4D-BE51-7385C83ED7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A2FDB5B-4D06-8048-98B1-77E7F123B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D8EBE-AF58-5443-AF22-FDFF8382B423}" type="datetimeFigureOut">
              <a:rPr lang="tr-TR" smtClean="0"/>
              <a:t>21.06.2022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DEE0D76-2AAE-EB4F-ABB4-3CB0654C9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D9C1BD2-26A9-CF4D-ADE8-410FD30E3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403C-0817-FB4E-A0FB-CF3DFC4614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2849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9F1545E-D1CA-8C41-A735-2155C0AF8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93FF08C1-ECF8-2A40-974E-B3FBCF7BD8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3B46877-6FD0-E043-ABE6-5E4565112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D8EBE-AF58-5443-AF22-FDFF8382B423}" type="datetimeFigureOut">
              <a:rPr lang="tr-TR" smtClean="0"/>
              <a:t>21.06.2022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063751B-6CF6-BD4E-BCC6-96DBF3784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5118057-61E4-BC4D-9F9A-F0420F840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403C-0817-FB4E-A0FB-CF3DFC4614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0654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B4BCDCD5-245A-CF41-AECB-A7E6F6F25B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6A544DB2-859D-2142-BED2-164025E9B9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D2A14AF-060E-6341-ADF0-08925F075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D8EBE-AF58-5443-AF22-FDFF8382B423}" type="datetimeFigureOut">
              <a:rPr lang="tr-TR" smtClean="0"/>
              <a:t>21.06.2022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F757F2A-C1EA-274E-BEA1-92340F279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4F4EB47-C87A-7649-BB3E-82D204B83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403C-0817-FB4E-A0FB-CF3DFC4614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6908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65D0BA4-4C77-AF46-A01C-3A5FA49BD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51D8F1F-D794-EC44-95D5-422CBA9099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312E600-9695-8947-8EF3-E7108AADE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D8EBE-AF58-5443-AF22-FDFF8382B423}" type="datetimeFigureOut">
              <a:rPr lang="tr-TR" smtClean="0"/>
              <a:t>21.06.2022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A794547-A8BD-514E-A073-2EFF1346C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C1C611C-CCE1-5040-B8BE-59750C106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403C-0817-FB4E-A0FB-CF3DFC4614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9678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91F4BCD-9090-064C-932C-DC4EAAAD5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BCCCAC8-A5F5-C54F-AB66-35E9C6C644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B970694-432B-894B-80B6-6BFE6ED06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D8EBE-AF58-5443-AF22-FDFF8382B423}" type="datetimeFigureOut">
              <a:rPr lang="tr-TR" smtClean="0"/>
              <a:t>21.06.2022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2A81451-DA51-3247-A57F-241E96727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E090BFC-7DA7-FA42-A175-09B8093AA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403C-0817-FB4E-A0FB-CF3DFC4614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380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689F22E-9499-EA4A-B8C0-9FE7CFCE6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3681132-E0E5-5A43-ACBC-CC2CEDE18E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2BE7A62-CC11-AE4B-89E7-E1C345B98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532540B-9EC1-254A-A468-D7043DADC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D8EBE-AF58-5443-AF22-FDFF8382B423}" type="datetimeFigureOut">
              <a:rPr lang="tr-TR" smtClean="0"/>
              <a:t>21.06.2022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AB31D42-EAF6-7445-9EE5-897BD1DAB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1B9B017-4ABA-9D4F-9169-977FBB6F7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403C-0817-FB4E-A0FB-CF3DFC4614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6298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269A376-EFC7-1E4A-9697-F48424A2A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9CA9175-492E-1E44-8592-165733C32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A115403-D26E-5E43-8524-6222118DB7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320A613B-9B85-BB45-B828-C19D5DFA8D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01E6CA1E-C831-F24A-A018-D0FAEB7145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15AD4E14-2A93-E843-A9CA-957A95D97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D8EBE-AF58-5443-AF22-FDFF8382B423}" type="datetimeFigureOut">
              <a:rPr lang="tr-TR" smtClean="0"/>
              <a:t>21.06.2022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654268B2-5A1A-2A4A-A2A2-248D9B2BD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087509A4-B7F7-0C4F-8F1A-D766B79A1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403C-0817-FB4E-A0FB-CF3DFC4614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6031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42C318D-D7D4-024A-BF97-8CCD6EA74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9AC4A490-095F-BB40-A5CE-9AD530DB4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D8EBE-AF58-5443-AF22-FDFF8382B423}" type="datetimeFigureOut">
              <a:rPr lang="tr-TR" smtClean="0"/>
              <a:t>21.06.2022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7D47B81D-3A1D-C043-B369-F929A4A47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C04E686E-13CF-374B-8691-90B24DB95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403C-0817-FB4E-A0FB-CF3DFC4614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0141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FEE52A5D-B05F-FD46-9ADC-1DE8B2D71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D8EBE-AF58-5443-AF22-FDFF8382B423}" type="datetimeFigureOut">
              <a:rPr lang="tr-TR" smtClean="0"/>
              <a:t>21.06.2022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5BAD8255-EB57-3C4A-9DBC-637246487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889B86C-7147-844E-BE41-6B5470B3C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403C-0817-FB4E-A0FB-CF3DFC4614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0358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593CCBC-96BB-2143-9F12-A84633591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6C58852-E27E-0B42-8582-2B5F402C4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D1B6FB8-0BBF-5846-879A-4E097CC161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33ECCBF-6E1E-9849-B2F4-A0244D1BA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D8EBE-AF58-5443-AF22-FDFF8382B423}" type="datetimeFigureOut">
              <a:rPr lang="tr-TR" smtClean="0"/>
              <a:t>21.06.2022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082CCB1-5ED0-3E4E-9D16-AD69EF092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0ACD705-3BF9-CD44-A23D-9C7D7229E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403C-0817-FB4E-A0FB-CF3DFC4614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1293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C6D3213-C4CA-C540-B901-78CDFE912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A802758E-A85C-D74A-9A79-4D14F8B1C8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96165B2-3C67-9645-89F7-68EB10FFA9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9F81EA8-F351-B547-BEC0-E59A8838F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D8EBE-AF58-5443-AF22-FDFF8382B423}" type="datetimeFigureOut">
              <a:rPr lang="tr-TR" smtClean="0"/>
              <a:t>21.06.2022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82A7B37-BD04-E142-939D-78283EDFB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70FCA34-3038-4342-B977-9969F2D50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0403C-0817-FB4E-A0FB-CF3DFC4614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7409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80292FA2-9AD2-2943-A6B2-5ADC27462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C65E602-21B4-474D-BB08-53839AC85C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FAC89FB-B0D7-6B49-906E-AECC3A579F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D8EBE-AF58-5443-AF22-FDFF8382B423}" type="datetimeFigureOut">
              <a:rPr lang="tr-TR" smtClean="0"/>
              <a:t>21.06.2022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D013028-0268-2C43-A0E9-E72131FD67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78C0A4A-B32A-CD47-9EEE-345926BD6A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0403C-0817-FB4E-A0FB-CF3DFC4614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6859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C5B64CA-7063-A746-9139-E864730572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71E7A3F-C96E-C840-9E19-EEF3167F9C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33EA7108-4469-8BCD-8D60-A3CAD1703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29"/>
            <a:ext cx="12192000" cy="68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853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C5B64CA-7063-A746-9139-E864730572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71E7A3F-C96E-C840-9E19-EEF3167F9C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BB5F0000-9EDA-124F-9A42-79C6DB3C1B47}"/>
              </a:ext>
            </a:extLst>
          </p:cNvPr>
          <p:cNvSpPr txBox="1"/>
          <p:nvPr/>
        </p:nvSpPr>
        <p:spPr>
          <a:xfrm>
            <a:off x="1610676" y="1049408"/>
            <a:ext cx="5980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ÖNERİLEN HAFTALIK ÇALIŞMALAR</a:t>
            </a:r>
          </a:p>
        </p:txBody>
      </p:sp>
      <p:pic>
        <p:nvPicPr>
          <p:cNvPr id="6" name="Resim 5" descr="metin içeren bir resim&#10;&#10;Açıklama otomatik olarak oluşturuldu">
            <a:extLst>
              <a:ext uri="{FF2B5EF4-FFF2-40B4-BE49-F238E27FC236}">
                <a16:creationId xmlns:a16="http://schemas.microsoft.com/office/drawing/2014/main" id="{B332BFBD-986D-9589-4CF4-B867AFE59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29"/>
            <a:ext cx="12192000" cy="68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173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C5B64CA-7063-A746-9139-E864730572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71E7A3F-C96E-C840-9E19-EEF3167F9C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BB5F0000-9EDA-124F-9A42-79C6DB3C1B47}"/>
              </a:ext>
            </a:extLst>
          </p:cNvPr>
          <p:cNvSpPr txBox="1"/>
          <p:nvPr/>
        </p:nvSpPr>
        <p:spPr>
          <a:xfrm>
            <a:off x="1610676" y="1049408"/>
            <a:ext cx="5980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BAŞVURULAN KAYNAKLAR</a:t>
            </a:r>
          </a:p>
        </p:txBody>
      </p:sp>
      <p:pic>
        <p:nvPicPr>
          <p:cNvPr id="6" name="Resim 5" descr="metin içeren bir resim&#10;&#10;Açıklama otomatik olarak oluşturuldu">
            <a:extLst>
              <a:ext uri="{FF2B5EF4-FFF2-40B4-BE49-F238E27FC236}">
                <a16:creationId xmlns:a16="http://schemas.microsoft.com/office/drawing/2014/main" id="{3AEBC0B2-41F1-08C5-DD1E-96AF00CA6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29"/>
            <a:ext cx="12192000" cy="68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832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C5B64CA-7063-A746-9139-E864730572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71E7A3F-C96E-C840-9E19-EEF3167F9C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BB5F0000-9EDA-124F-9A42-79C6DB3C1B47}"/>
              </a:ext>
            </a:extLst>
          </p:cNvPr>
          <p:cNvSpPr txBox="1"/>
          <p:nvPr/>
        </p:nvSpPr>
        <p:spPr>
          <a:xfrm>
            <a:off x="1610676" y="1049408"/>
            <a:ext cx="5980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BİR SONRAKİ DERS HAKKINDA</a:t>
            </a:r>
          </a:p>
        </p:txBody>
      </p:sp>
      <p:pic>
        <p:nvPicPr>
          <p:cNvPr id="6" name="Resim 5" descr="metin içeren bir resim&#10;&#10;Açıklama otomatik olarak oluşturuldu">
            <a:extLst>
              <a:ext uri="{FF2B5EF4-FFF2-40B4-BE49-F238E27FC236}">
                <a16:creationId xmlns:a16="http://schemas.microsoft.com/office/drawing/2014/main" id="{2D4E1268-434C-CA61-6590-D9C4D60B9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29"/>
            <a:ext cx="12192000" cy="68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690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C5B64CA-7063-A746-9139-E864730572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71E7A3F-C96E-C840-9E19-EEF3167F9C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 descr="metin, kompakt disk içeren bir resim&#10;&#10;Açıklama otomatik olarak oluşturuldu">
            <a:extLst>
              <a:ext uri="{FF2B5EF4-FFF2-40B4-BE49-F238E27FC236}">
                <a16:creationId xmlns:a16="http://schemas.microsoft.com/office/drawing/2014/main" id="{1B239277-9665-B63A-933B-B3730F4E5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29"/>
            <a:ext cx="12192000" cy="68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893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C5B64CA-7063-A746-9139-E864730572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V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71E7A3F-C96E-C840-9E19-EEF3167F9C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BA15BD16-40EB-6B36-AFD3-57271DF97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29"/>
            <a:ext cx="12192000" cy="68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825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C5B64CA-7063-A746-9139-E864730572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71E7A3F-C96E-C840-9E19-EEF3167F9C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49C31938-0532-E31E-1B65-EC7FA195C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29"/>
            <a:ext cx="12192000" cy="68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788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C5B64CA-7063-A746-9139-E864730572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71E7A3F-C96E-C840-9E19-EEF3167F9C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BB5F0000-9EDA-124F-9A42-79C6DB3C1B47}"/>
              </a:ext>
            </a:extLst>
          </p:cNvPr>
          <p:cNvSpPr txBox="1"/>
          <p:nvPr/>
        </p:nvSpPr>
        <p:spPr>
          <a:xfrm>
            <a:off x="1610676" y="1049408"/>
            <a:ext cx="5980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GEÇEN DERS HAKKINDA</a:t>
            </a:r>
          </a:p>
        </p:txBody>
      </p:sp>
      <p:pic>
        <p:nvPicPr>
          <p:cNvPr id="6" name="Resim 5" descr="metin içeren bir resim&#10;&#10;Açıklama otomatik olarak oluşturuldu">
            <a:extLst>
              <a:ext uri="{FF2B5EF4-FFF2-40B4-BE49-F238E27FC236}">
                <a16:creationId xmlns:a16="http://schemas.microsoft.com/office/drawing/2014/main" id="{0A576B9F-AEA0-4C7C-206B-874A9ACC2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29"/>
            <a:ext cx="12192000" cy="68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678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C5B64CA-7063-A746-9139-E864730572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71E7A3F-C96E-C840-9E19-EEF3167F9C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BB5F0000-9EDA-124F-9A42-79C6DB3C1B47}"/>
              </a:ext>
            </a:extLst>
          </p:cNvPr>
          <p:cNvSpPr txBox="1"/>
          <p:nvPr/>
        </p:nvSpPr>
        <p:spPr>
          <a:xfrm>
            <a:off x="1610676" y="1049408"/>
            <a:ext cx="5980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HAFTALIK AKIŞ</a:t>
            </a:r>
          </a:p>
        </p:txBody>
      </p:sp>
      <p:pic>
        <p:nvPicPr>
          <p:cNvPr id="6" name="Resim 5" descr="metin içeren bir resim&#10;&#10;Açıklama otomatik olarak oluşturuldu">
            <a:extLst>
              <a:ext uri="{FF2B5EF4-FFF2-40B4-BE49-F238E27FC236}">
                <a16:creationId xmlns:a16="http://schemas.microsoft.com/office/drawing/2014/main" id="{F6EA8E01-D5F2-9A81-8B2F-AAB9FC573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29"/>
            <a:ext cx="12192000" cy="68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980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C5B64CA-7063-A746-9139-E864730572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71E7A3F-C96E-C840-9E19-EEF3167F9C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BB5F0000-9EDA-124F-9A42-79C6DB3C1B47}"/>
              </a:ext>
            </a:extLst>
          </p:cNvPr>
          <p:cNvSpPr txBox="1"/>
          <p:nvPr/>
        </p:nvSpPr>
        <p:spPr>
          <a:xfrm>
            <a:off x="1610676" y="1049408"/>
            <a:ext cx="5980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HAFTALIK ÖĞRENİM KAZANIMLARI</a:t>
            </a:r>
          </a:p>
        </p:txBody>
      </p:sp>
      <p:pic>
        <p:nvPicPr>
          <p:cNvPr id="6" name="Resim 5" descr="metin içeren bir resim&#10;&#10;Açıklama otomatik olarak oluşturuldu">
            <a:extLst>
              <a:ext uri="{FF2B5EF4-FFF2-40B4-BE49-F238E27FC236}">
                <a16:creationId xmlns:a16="http://schemas.microsoft.com/office/drawing/2014/main" id="{F063826B-FE07-A28C-D186-7E61961A8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29"/>
            <a:ext cx="12192000" cy="68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044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C5B64CA-7063-A746-9139-E864730572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71E7A3F-C96E-C840-9E19-EEF3167F9C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BB5F0000-9EDA-124F-9A42-79C6DB3C1B47}"/>
              </a:ext>
            </a:extLst>
          </p:cNvPr>
          <p:cNvSpPr txBox="1"/>
          <p:nvPr/>
        </p:nvSpPr>
        <p:spPr>
          <a:xfrm>
            <a:off x="1610676" y="1049408"/>
            <a:ext cx="5980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DERS İÇERİĞİ BAŞLIĞI</a:t>
            </a:r>
          </a:p>
        </p:txBody>
      </p:sp>
      <p:pic>
        <p:nvPicPr>
          <p:cNvPr id="6" name="Resim 5" descr="metin içeren bir resim&#10;&#10;Açıklama otomatik olarak oluşturuldu">
            <a:extLst>
              <a:ext uri="{FF2B5EF4-FFF2-40B4-BE49-F238E27FC236}">
                <a16:creationId xmlns:a16="http://schemas.microsoft.com/office/drawing/2014/main" id="{F597BFCC-2775-8B3C-81E0-6739A5BEA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29"/>
            <a:ext cx="12192000" cy="68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503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C5B64CA-7063-A746-9139-E864730572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71E7A3F-C96E-C840-9E19-EEF3167F9C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BB5F0000-9EDA-124F-9A42-79C6DB3C1B47}"/>
              </a:ext>
            </a:extLst>
          </p:cNvPr>
          <p:cNvSpPr txBox="1"/>
          <p:nvPr/>
        </p:nvSpPr>
        <p:spPr>
          <a:xfrm>
            <a:off x="1610676" y="1049408"/>
            <a:ext cx="5980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HAFTANIN ÖZETİ</a:t>
            </a:r>
          </a:p>
        </p:txBody>
      </p:sp>
      <p:pic>
        <p:nvPicPr>
          <p:cNvPr id="6" name="Resim 5" descr="metin içeren bir resim&#10;&#10;Açıklama otomatik olarak oluşturuldu">
            <a:extLst>
              <a:ext uri="{FF2B5EF4-FFF2-40B4-BE49-F238E27FC236}">
                <a16:creationId xmlns:a16="http://schemas.microsoft.com/office/drawing/2014/main" id="{DEF577C3-0F97-B093-6486-38C13684A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29"/>
            <a:ext cx="12192000" cy="68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599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C5B64CA-7063-A746-9139-E864730572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71E7A3F-C96E-C840-9E19-EEF3167F9C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BB5F0000-9EDA-124F-9A42-79C6DB3C1B47}"/>
              </a:ext>
            </a:extLst>
          </p:cNvPr>
          <p:cNvSpPr txBox="1"/>
          <p:nvPr/>
        </p:nvSpPr>
        <p:spPr>
          <a:xfrm>
            <a:off x="1610676" y="1049408"/>
            <a:ext cx="5980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SORU VE ÖNERİLER</a:t>
            </a:r>
          </a:p>
        </p:txBody>
      </p:sp>
      <p:pic>
        <p:nvPicPr>
          <p:cNvPr id="5" name="Resim 4" descr="metin içeren bir resim&#10;&#10;Açıklama otomatik olarak oluşturuldu">
            <a:extLst>
              <a:ext uri="{FF2B5EF4-FFF2-40B4-BE49-F238E27FC236}">
                <a16:creationId xmlns:a16="http://schemas.microsoft.com/office/drawing/2014/main" id="{BCCC29EC-12ED-3B5E-169A-F89145DB4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229"/>
            <a:ext cx="12192000" cy="684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714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26</Words>
  <Application>Microsoft Macintosh PowerPoint</Application>
  <PresentationFormat>Geniş ekran</PresentationFormat>
  <Paragraphs>10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Teması</vt:lpstr>
      <vt:lpstr>PowerPoint Sunusu</vt:lpstr>
      <vt:lpstr>V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Özgür  Kıyak</dc:creator>
  <cp:lastModifiedBy>Kim Grafik</cp:lastModifiedBy>
  <cp:revision>8</cp:revision>
  <dcterms:created xsi:type="dcterms:W3CDTF">2020-10-26T06:12:26Z</dcterms:created>
  <dcterms:modified xsi:type="dcterms:W3CDTF">2022-06-21T14:45:57Z</dcterms:modified>
</cp:coreProperties>
</file>